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5" r:id="rId2"/>
    <p:sldId id="266" r:id="rId3"/>
    <p:sldId id="257" r:id="rId4"/>
    <p:sldId id="258" r:id="rId5"/>
    <p:sldId id="267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FB7D9-3227-49E9-BC0E-B291BE2300B8}" v="146" dt="2020-10-09T13:01:0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76DEBA30-FB6B-4028-862F-161167C01895}"/>
    <pc:docChg chg="custSel modSld">
      <pc:chgData name="Valtair Miranda" userId="3ef78b2d3ce68fef" providerId="LiveId" clId="{76DEBA30-FB6B-4028-862F-161167C01895}" dt="2020-07-09T20:14:15.751" v="547" actId="12100"/>
      <pc:docMkLst>
        <pc:docMk/>
      </pc:docMkLst>
      <pc:sldChg chg="modSp">
        <pc:chgData name="Valtair Miranda" userId="3ef78b2d3ce68fef" providerId="LiveId" clId="{76DEBA30-FB6B-4028-862F-161167C01895}" dt="2020-07-09T20:07:31.648" v="522" actId="12100"/>
        <pc:sldMkLst>
          <pc:docMk/>
          <pc:sldMk cId="3170635855" sldId="257"/>
        </pc:sldMkLst>
        <pc:graphicFrameChg chg="mod">
          <ac:chgData name="Valtair Miranda" userId="3ef78b2d3ce68fef" providerId="LiveId" clId="{76DEBA30-FB6B-4028-862F-161167C01895}" dt="2020-07-09T20:07:31.648" v="522" actId="12100"/>
          <ac:graphicFrameMkLst>
            <pc:docMk/>
            <pc:sldMk cId="3170635855" sldId="257"/>
            <ac:graphicFrameMk id="4" creationId="{00000000-0000-0000-0000-000000000000}"/>
          </ac:graphicFrameMkLst>
        </pc:graphicFrameChg>
        <pc:graphicFrameChg chg="mod">
          <ac:chgData name="Valtair Miranda" userId="3ef78b2d3ce68fef" providerId="LiveId" clId="{76DEBA30-FB6B-4028-862F-161167C01895}" dt="2020-07-09T20:07:20.847" v="521" actId="12269"/>
          <ac:graphicFrameMkLst>
            <pc:docMk/>
            <pc:sldMk cId="3170635855" sldId="257"/>
            <ac:graphicFrameMk id="5" creationId="{00000000-0000-0000-0000-000000000000}"/>
          </ac:graphicFrameMkLst>
        </pc:graphicFrameChg>
      </pc:sldChg>
      <pc:sldChg chg="modSp mod">
        <pc:chgData name="Valtair Miranda" userId="3ef78b2d3ce68fef" providerId="LiveId" clId="{76DEBA30-FB6B-4028-862F-161167C01895}" dt="2020-07-09T19:40:16.213" v="225" actId="20577"/>
        <pc:sldMkLst>
          <pc:docMk/>
          <pc:sldMk cId="2195305719" sldId="258"/>
        </pc:sldMkLst>
        <pc:spChg chg="mod">
          <ac:chgData name="Valtair Miranda" userId="3ef78b2d3ce68fef" providerId="LiveId" clId="{76DEBA30-FB6B-4028-862F-161167C01895}" dt="2020-07-09T19:40:00.330" v="195" actId="20577"/>
          <ac:spMkLst>
            <pc:docMk/>
            <pc:sldMk cId="2195305719" sldId="258"/>
            <ac:spMk id="2" creationId="{00000000-0000-0000-0000-000000000000}"/>
          </ac:spMkLst>
        </pc:spChg>
        <pc:graphicFrameChg chg="mod">
          <ac:chgData name="Valtair Miranda" userId="3ef78b2d3ce68fef" providerId="LiveId" clId="{76DEBA30-FB6B-4028-862F-161167C01895}" dt="2020-07-09T19:40:16.213" v="225" actId="20577"/>
          <ac:graphicFrameMkLst>
            <pc:docMk/>
            <pc:sldMk cId="2195305719" sldId="258"/>
            <ac:graphicFrameMk id="4" creationId="{00000000-0000-0000-0000-000000000000}"/>
          </ac:graphicFrameMkLst>
        </pc:graphicFrameChg>
      </pc:sldChg>
      <pc:sldChg chg="addSp delSp modSp mod">
        <pc:chgData name="Valtair Miranda" userId="3ef78b2d3ce68fef" providerId="LiveId" clId="{76DEBA30-FB6B-4028-862F-161167C01895}" dt="2020-07-09T20:08:52.047" v="533" actId="1036"/>
        <pc:sldMkLst>
          <pc:docMk/>
          <pc:sldMk cId="3949564801" sldId="259"/>
        </pc:sldMkLst>
        <pc:spChg chg="mod">
          <ac:chgData name="Valtair Miranda" userId="3ef78b2d3ce68fef" providerId="LiveId" clId="{76DEBA30-FB6B-4028-862F-161167C01895}" dt="2020-07-09T19:41:17.449" v="252" actId="20577"/>
          <ac:spMkLst>
            <pc:docMk/>
            <pc:sldMk cId="3949564801" sldId="259"/>
            <ac:spMk id="2" creationId="{00000000-0000-0000-0000-000000000000}"/>
          </ac:spMkLst>
        </pc:spChg>
        <pc:spChg chg="mod">
          <ac:chgData name="Valtair Miranda" userId="3ef78b2d3ce68fef" providerId="LiveId" clId="{76DEBA30-FB6B-4028-862F-161167C01895}" dt="2020-07-09T20:08:52.047" v="533" actId="1036"/>
          <ac:spMkLst>
            <pc:docMk/>
            <pc:sldMk cId="3949564801" sldId="259"/>
            <ac:spMk id="3" creationId="{00000000-0000-0000-0000-000000000000}"/>
          </ac:spMkLst>
        </pc:spChg>
        <pc:picChg chg="add mod">
          <ac:chgData name="Valtair Miranda" userId="3ef78b2d3ce68fef" providerId="LiveId" clId="{76DEBA30-FB6B-4028-862F-161167C01895}" dt="2020-07-09T20:08:47.858" v="531" actId="14100"/>
          <ac:picMkLst>
            <pc:docMk/>
            <pc:sldMk cId="3949564801" sldId="259"/>
            <ac:picMk id="1026" creationId="{7051E450-5B1B-42FD-A82D-92B9617B12BE}"/>
          </ac:picMkLst>
        </pc:picChg>
        <pc:picChg chg="del">
          <ac:chgData name="Valtair Miranda" userId="3ef78b2d3ce68fef" providerId="LiveId" clId="{76DEBA30-FB6B-4028-862F-161167C01895}" dt="2020-07-09T20:08:20.538" v="523" actId="478"/>
          <ac:picMkLst>
            <pc:docMk/>
            <pc:sldMk cId="3949564801" sldId="259"/>
            <ac:picMk id="4098" creationId="{00000000-0000-0000-0000-000000000000}"/>
          </ac:picMkLst>
        </pc:picChg>
      </pc:sldChg>
      <pc:sldChg chg="addSp delSp modSp mod">
        <pc:chgData name="Valtair Miranda" userId="3ef78b2d3ce68fef" providerId="LiveId" clId="{76DEBA30-FB6B-4028-862F-161167C01895}" dt="2020-07-09T20:10:56.643" v="542" actId="27636"/>
        <pc:sldMkLst>
          <pc:docMk/>
          <pc:sldMk cId="400449562" sldId="260"/>
        </pc:sldMkLst>
        <pc:spChg chg="mod">
          <ac:chgData name="Valtair Miranda" userId="3ef78b2d3ce68fef" providerId="LiveId" clId="{76DEBA30-FB6B-4028-862F-161167C01895}" dt="2020-07-09T20:04:42.837" v="326" actId="6549"/>
          <ac:spMkLst>
            <pc:docMk/>
            <pc:sldMk cId="400449562" sldId="260"/>
            <ac:spMk id="2" creationId="{00000000-0000-0000-0000-000000000000}"/>
          </ac:spMkLst>
        </pc:spChg>
        <pc:spChg chg="mod">
          <ac:chgData name="Valtair Miranda" userId="3ef78b2d3ce68fef" providerId="LiveId" clId="{76DEBA30-FB6B-4028-862F-161167C01895}" dt="2020-07-09T20:10:56.643" v="542" actId="27636"/>
          <ac:spMkLst>
            <pc:docMk/>
            <pc:sldMk cId="400449562" sldId="260"/>
            <ac:spMk id="3" creationId="{00000000-0000-0000-0000-000000000000}"/>
          </ac:spMkLst>
        </pc:spChg>
        <pc:picChg chg="del">
          <ac:chgData name="Valtair Miranda" userId="3ef78b2d3ce68fef" providerId="LiveId" clId="{76DEBA30-FB6B-4028-862F-161167C01895}" dt="2020-07-09T20:10:23.943" v="534" actId="478"/>
          <ac:picMkLst>
            <pc:docMk/>
            <pc:sldMk cId="400449562" sldId="260"/>
            <ac:picMk id="1026" creationId="{00000000-0000-0000-0000-000000000000}"/>
          </ac:picMkLst>
        </pc:picChg>
        <pc:picChg chg="add mod">
          <ac:chgData name="Valtair Miranda" userId="3ef78b2d3ce68fef" providerId="LiveId" clId="{76DEBA30-FB6B-4028-862F-161167C01895}" dt="2020-07-09T20:10:37.482" v="537" actId="14100"/>
          <ac:picMkLst>
            <pc:docMk/>
            <pc:sldMk cId="400449562" sldId="260"/>
            <ac:picMk id="2050" creationId="{6A4E083B-FCA1-447D-80A2-B67647B12F32}"/>
          </ac:picMkLst>
        </pc:picChg>
      </pc:sldChg>
      <pc:sldChg chg="modSp mod">
        <pc:chgData name="Valtair Miranda" userId="3ef78b2d3ce68fef" providerId="LiveId" clId="{76DEBA30-FB6B-4028-862F-161167C01895}" dt="2020-07-09T20:14:08.444" v="546" actId="12100"/>
        <pc:sldMkLst>
          <pc:docMk/>
          <pc:sldMk cId="897842534" sldId="262"/>
        </pc:sldMkLst>
        <pc:spChg chg="mod">
          <ac:chgData name="Valtair Miranda" userId="3ef78b2d3ce68fef" providerId="LiveId" clId="{76DEBA30-FB6B-4028-862F-161167C01895}" dt="2020-07-09T20:05:38.565" v="430" actId="20577"/>
          <ac:spMkLst>
            <pc:docMk/>
            <pc:sldMk cId="897842534" sldId="262"/>
            <ac:spMk id="2" creationId="{00000000-0000-0000-0000-000000000000}"/>
          </ac:spMkLst>
        </pc:spChg>
        <pc:graphicFrameChg chg="mod">
          <ac:chgData name="Valtair Miranda" userId="3ef78b2d3ce68fef" providerId="LiveId" clId="{76DEBA30-FB6B-4028-862F-161167C01895}" dt="2020-07-09T20:14:08.444" v="546" actId="12100"/>
          <ac:graphicFrameMkLst>
            <pc:docMk/>
            <pc:sldMk cId="897842534" sldId="262"/>
            <ac:graphicFrameMk id="4" creationId="{00000000-0000-0000-0000-000000000000}"/>
          </ac:graphicFrameMkLst>
        </pc:graphicFrameChg>
      </pc:sldChg>
      <pc:sldChg chg="modSp">
        <pc:chgData name="Valtair Miranda" userId="3ef78b2d3ce68fef" providerId="LiveId" clId="{76DEBA30-FB6B-4028-862F-161167C01895}" dt="2020-07-09T20:14:15.751" v="547" actId="12100"/>
        <pc:sldMkLst>
          <pc:docMk/>
          <pc:sldMk cId="2454452995" sldId="264"/>
        </pc:sldMkLst>
        <pc:graphicFrameChg chg="mod">
          <ac:chgData name="Valtair Miranda" userId="3ef78b2d3ce68fef" providerId="LiveId" clId="{76DEBA30-FB6B-4028-862F-161167C01895}" dt="2020-07-09T20:14:15.751" v="547" actId="12100"/>
          <ac:graphicFrameMkLst>
            <pc:docMk/>
            <pc:sldMk cId="2454452995" sldId="264"/>
            <ac:graphicFrameMk id="4" creationId="{00000000-0000-0000-0000-000000000000}"/>
          </ac:graphicFrameMkLst>
        </pc:graphicFrameChg>
      </pc:sldChg>
      <pc:sldChg chg="modSp mod">
        <pc:chgData name="Valtair Miranda" userId="3ef78b2d3ce68fef" providerId="LiveId" clId="{76DEBA30-FB6B-4028-862F-161167C01895}" dt="2020-07-09T19:37:32.383" v="65" actId="20577"/>
        <pc:sldMkLst>
          <pc:docMk/>
          <pc:sldMk cId="0" sldId="266"/>
        </pc:sldMkLst>
        <pc:spChg chg="mod">
          <ac:chgData name="Valtair Miranda" userId="3ef78b2d3ce68fef" providerId="LiveId" clId="{76DEBA30-FB6B-4028-862F-161167C01895}" dt="2020-07-09T19:37:22.982" v="34" actId="20577"/>
          <ac:spMkLst>
            <pc:docMk/>
            <pc:sldMk cId="0" sldId="266"/>
            <ac:spMk id="6" creationId="{00000000-0000-0000-0000-000000000000}"/>
          </ac:spMkLst>
        </pc:spChg>
        <pc:spChg chg="mod">
          <ac:chgData name="Valtair Miranda" userId="3ef78b2d3ce68fef" providerId="LiveId" clId="{76DEBA30-FB6B-4028-862F-161167C01895}" dt="2020-07-09T19:37:32.383" v="65" actId="20577"/>
          <ac:spMkLst>
            <pc:docMk/>
            <pc:sldMk cId="0" sldId="266"/>
            <ac:spMk id="3078" creationId="{00000000-0000-0000-0000-000000000000}"/>
          </ac:spMkLst>
        </pc:spChg>
      </pc:sldChg>
    </pc:docChg>
  </pc:docChgLst>
  <pc:docChgLst>
    <pc:chgData name="Valtair Miranda" userId="3ef78b2d3ce68fef" providerId="LiveId" clId="{8FFFB7D9-3227-49E9-BC0E-B291BE2300B8}"/>
    <pc:docChg chg="undo custSel mod addSld delSld modSld">
      <pc:chgData name="Valtair Miranda" userId="3ef78b2d3ce68fef" providerId="LiveId" clId="{8FFFB7D9-3227-49E9-BC0E-B291BE2300B8}" dt="2020-10-09T13:01:00.171" v="460" actId="13782"/>
      <pc:docMkLst>
        <pc:docMk/>
      </pc:docMkLst>
      <pc:sldChg chg="addSp modSp">
        <pc:chgData name="Valtair Miranda" userId="3ef78b2d3ce68fef" providerId="LiveId" clId="{8FFFB7D9-3227-49E9-BC0E-B291BE2300B8}" dt="2020-10-09T12:53:54.479" v="448" actId="14100"/>
        <pc:sldMkLst>
          <pc:docMk/>
          <pc:sldMk cId="3170635855" sldId="257"/>
        </pc:sldMkLst>
        <pc:graphicFrameChg chg="mod">
          <ac:chgData name="Valtair Miranda" userId="3ef78b2d3ce68fef" providerId="LiveId" clId="{8FFFB7D9-3227-49E9-BC0E-B291BE2300B8}" dt="2020-10-09T12:53:35.607" v="446"/>
          <ac:graphicFrameMkLst>
            <pc:docMk/>
            <pc:sldMk cId="3170635855" sldId="257"/>
            <ac:graphicFrameMk id="4" creationId="{00000000-0000-0000-0000-000000000000}"/>
          </ac:graphicFrameMkLst>
        </pc:graphicFrameChg>
        <pc:graphicFrameChg chg="mod">
          <ac:chgData name="Valtair Miranda" userId="3ef78b2d3ce68fef" providerId="LiveId" clId="{8FFFB7D9-3227-49E9-BC0E-B291BE2300B8}" dt="2020-10-09T12:40:21.655" v="84" actId="20577"/>
          <ac:graphicFrameMkLst>
            <pc:docMk/>
            <pc:sldMk cId="3170635855" sldId="257"/>
            <ac:graphicFrameMk id="5" creationId="{00000000-0000-0000-0000-000000000000}"/>
          </ac:graphicFrameMkLst>
        </pc:graphicFrameChg>
        <pc:picChg chg="add mod">
          <ac:chgData name="Valtair Miranda" userId="3ef78b2d3ce68fef" providerId="LiveId" clId="{8FFFB7D9-3227-49E9-BC0E-B291BE2300B8}" dt="2020-10-09T12:53:54.479" v="448" actId="14100"/>
          <ac:picMkLst>
            <pc:docMk/>
            <pc:sldMk cId="3170635855" sldId="257"/>
            <ac:picMk id="1026" creationId="{153E4D35-C53A-40FB-AC8E-48196368D639}"/>
          </ac:picMkLst>
        </pc:picChg>
      </pc:sldChg>
      <pc:sldChg chg="addSp delSp modSp mod setBg">
        <pc:chgData name="Valtair Miranda" userId="3ef78b2d3ce68fef" providerId="LiveId" clId="{8FFFB7D9-3227-49E9-BC0E-B291BE2300B8}" dt="2020-10-09T12:55:17.528" v="452" actId="26606"/>
        <pc:sldMkLst>
          <pc:docMk/>
          <pc:sldMk cId="2195305719" sldId="258"/>
        </pc:sldMkLst>
        <pc:spChg chg="mod">
          <ac:chgData name="Valtair Miranda" userId="3ef78b2d3ce68fef" providerId="LiveId" clId="{8FFFB7D9-3227-49E9-BC0E-B291BE2300B8}" dt="2020-10-09T12:55:17.528" v="452" actId="26606"/>
          <ac:spMkLst>
            <pc:docMk/>
            <pc:sldMk cId="2195305719" sldId="258"/>
            <ac:spMk id="2" creationId="{00000000-0000-0000-0000-000000000000}"/>
          </ac:spMkLst>
        </pc:spChg>
        <pc:spChg chg="add mod ord">
          <ac:chgData name="Valtair Miranda" userId="3ef78b2d3ce68fef" providerId="LiveId" clId="{8FFFB7D9-3227-49E9-BC0E-B291BE2300B8}" dt="2020-10-09T12:55:17.528" v="452" actId="26606"/>
          <ac:spMkLst>
            <pc:docMk/>
            <pc:sldMk cId="2195305719" sldId="258"/>
            <ac:spMk id="5" creationId="{D893F43E-4D9E-45DE-8128-76A5485FD2E5}"/>
          </ac:spMkLst>
        </pc:spChg>
        <pc:graphicFrameChg chg="del mod">
          <ac:chgData name="Valtair Miranda" userId="3ef78b2d3ce68fef" providerId="LiveId" clId="{8FFFB7D9-3227-49E9-BC0E-B291BE2300B8}" dt="2020-10-09T12:41:39.915" v="165" actId="478"/>
          <ac:graphicFrameMkLst>
            <pc:docMk/>
            <pc:sldMk cId="2195305719" sldId="258"/>
            <ac:graphicFrameMk id="4" creationId="{00000000-0000-0000-0000-000000000000}"/>
          </ac:graphicFrameMkLst>
        </pc:graphicFrameChg>
        <pc:picChg chg="add mod">
          <ac:chgData name="Valtair Miranda" userId="3ef78b2d3ce68fef" providerId="LiveId" clId="{8FFFB7D9-3227-49E9-BC0E-B291BE2300B8}" dt="2020-10-09T12:55:17.528" v="452" actId="26606"/>
          <ac:picMkLst>
            <pc:docMk/>
            <pc:sldMk cId="2195305719" sldId="258"/>
            <ac:picMk id="2050" creationId="{6FCBF4DD-619C-4366-9164-C03A0793D3F8}"/>
          </ac:picMkLst>
        </pc:picChg>
        <pc:cxnChg chg="add del">
          <ac:chgData name="Valtair Miranda" userId="3ef78b2d3ce68fef" providerId="LiveId" clId="{8FFFB7D9-3227-49E9-BC0E-B291BE2300B8}" dt="2020-10-09T12:55:17.505" v="451" actId="26606"/>
          <ac:cxnSpMkLst>
            <pc:docMk/>
            <pc:sldMk cId="2195305719" sldId="258"/>
            <ac:cxnSpMk id="71" creationId="{E4A809D5-3600-46D4-A466-67F2349A54FB}"/>
          </ac:cxnSpMkLst>
        </pc:cxnChg>
      </pc:sldChg>
      <pc:sldChg chg="addSp delSp modSp mod setBg">
        <pc:chgData name="Valtair Miranda" userId="3ef78b2d3ce68fef" providerId="LiveId" clId="{8FFFB7D9-3227-49E9-BC0E-B291BE2300B8}" dt="2020-10-09T12:58:03.300" v="456"/>
        <pc:sldMkLst>
          <pc:docMk/>
          <pc:sldMk cId="3949564801" sldId="259"/>
        </pc:sldMkLst>
        <pc:spChg chg="mod">
          <ac:chgData name="Valtair Miranda" userId="3ef78b2d3ce68fef" providerId="LiveId" clId="{8FFFB7D9-3227-49E9-BC0E-B291BE2300B8}" dt="2020-10-09T12:58:03.300" v="456"/>
          <ac:spMkLst>
            <pc:docMk/>
            <pc:sldMk cId="3949564801" sldId="259"/>
            <ac:spMk id="2" creationId="{00000000-0000-0000-0000-000000000000}"/>
          </ac:spMkLst>
        </pc:spChg>
        <pc:spChg chg="mod">
          <ac:chgData name="Valtair Miranda" userId="3ef78b2d3ce68fef" providerId="LiveId" clId="{8FFFB7D9-3227-49E9-BC0E-B291BE2300B8}" dt="2020-10-09T12:57:51.687" v="455" actId="26606"/>
          <ac:spMkLst>
            <pc:docMk/>
            <pc:sldMk cId="3949564801" sldId="259"/>
            <ac:spMk id="3" creationId="{00000000-0000-0000-0000-000000000000}"/>
          </ac:spMkLst>
        </pc:spChg>
        <pc:spChg chg="add">
          <ac:chgData name="Valtair Miranda" userId="3ef78b2d3ce68fef" providerId="LiveId" clId="{8FFFB7D9-3227-49E9-BC0E-B291BE2300B8}" dt="2020-10-09T12:57:51.687" v="455" actId="26606"/>
          <ac:spMkLst>
            <pc:docMk/>
            <pc:sldMk cId="3949564801" sldId="259"/>
            <ac:spMk id="8" creationId="{B775CD93-9DF2-48CB-9F57-1BCA9A46C7FA}"/>
          </ac:spMkLst>
        </pc:spChg>
        <pc:spChg chg="add">
          <ac:chgData name="Valtair Miranda" userId="3ef78b2d3ce68fef" providerId="LiveId" clId="{8FFFB7D9-3227-49E9-BC0E-B291BE2300B8}" dt="2020-10-09T12:57:51.687" v="455" actId="26606"/>
          <ac:spMkLst>
            <pc:docMk/>
            <pc:sldMk cId="3949564801" sldId="259"/>
            <ac:spMk id="10" creationId="{6166C6D1-23AC-49C4-BA07-238E4E9F8CEB}"/>
          </ac:spMkLst>
        </pc:spChg>
        <pc:spChg chg="add">
          <ac:chgData name="Valtair Miranda" userId="3ef78b2d3ce68fef" providerId="LiveId" clId="{8FFFB7D9-3227-49E9-BC0E-B291BE2300B8}" dt="2020-10-09T12:57:51.687" v="455" actId="26606"/>
          <ac:spMkLst>
            <pc:docMk/>
            <pc:sldMk cId="3949564801" sldId="259"/>
            <ac:spMk id="12" creationId="{1C091803-41C2-48E0-9228-5148460C7479}"/>
          </ac:spMkLst>
        </pc:spChg>
        <pc:picChg chg="del">
          <ac:chgData name="Valtair Miranda" userId="3ef78b2d3ce68fef" providerId="LiveId" clId="{8FFFB7D9-3227-49E9-BC0E-B291BE2300B8}" dt="2020-10-09T12:45:04.744" v="377" actId="478"/>
          <ac:picMkLst>
            <pc:docMk/>
            <pc:sldMk cId="3949564801" sldId="259"/>
            <ac:picMk id="1026" creationId="{7051E450-5B1B-42FD-A82D-92B9617B12BE}"/>
          </ac:picMkLst>
        </pc:picChg>
      </pc:sldChg>
      <pc:sldChg chg="addSp delSp modSp mod setBg">
        <pc:chgData name="Valtair Miranda" userId="3ef78b2d3ce68fef" providerId="LiveId" clId="{8FFFB7D9-3227-49E9-BC0E-B291BE2300B8}" dt="2020-10-09T13:00:33.091" v="459"/>
        <pc:sldMkLst>
          <pc:docMk/>
          <pc:sldMk cId="400449562" sldId="260"/>
        </pc:sldMkLst>
        <pc:spChg chg="mod">
          <ac:chgData name="Valtair Miranda" userId="3ef78b2d3ce68fef" providerId="LiveId" clId="{8FFFB7D9-3227-49E9-BC0E-B291BE2300B8}" dt="2020-10-09T13:00:27.919" v="458" actId="26606"/>
          <ac:spMkLst>
            <pc:docMk/>
            <pc:sldMk cId="400449562" sldId="260"/>
            <ac:spMk id="2" creationId="{00000000-0000-0000-0000-000000000000}"/>
          </ac:spMkLst>
        </pc:spChg>
        <pc:spChg chg="mod">
          <ac:chgData name="Valtair Miranda" userId="3ef78b2d3ce68fef" providerId="LiveId" clId="{8FFFB7D9-3227-49E9-BC0E-B291BE2300B8}" dt="2020-10-09T13:00:33.091" v="459"/>
          <ac:spMkLst>
            <pc:docMk/>
            <pc:sldMk cId="400449562" sldId="260"/>
            <ac:spMk id="3" creationId="{00000000-0000-0000-0000-000000000000}"/>
          </ac:spMkLst>
        </pc:spChg>
        <pc:spChg chg="add">
          <ac:chgData name="Valtair Miranda" userId="3ef78b2d3ce68fef" providerId="LiveId" clId="{8FFFB7D9-3227-49E9-BC0E-B291BE2300B8}" dt="2020-10-09T13:00:27.919" v="458" actId="26606"/>
          <ac:spMkLst>
            <pc:docMk/>
            <pc:sldMk cId="400449562" sldId="260"/>
            <ac:spMk id="71" creationId="{D1A4588A-55D5-49B8-BE41-54ACDCFF2C17}"/>
          </ac:spMkLst>
        </pc:spChg>
        <pc:spChg chg="add">
          <ac:chgData name="Valtair Miranda" userId="3ef78b2d3ce68fef" providerId="LiveId" clId="{8FFFB7D9-3227-49E9-BC0E-B291BE2300B8}" dt="2020-10-09T13:00:27.919" v="458" actId="26606"/>
          <ac:spMkLst>
            <pc:docMk/>
            <pc:sldMk cId="400449562" sldId="260"/>
            <ac:spMk id="73" creationId="{F97E7EA2-EDCD-47E9-81BC-415C606D1B58}"/>
          </ac:spMkLst>
        </pc:spChg>
        <pc:picChg chg="del">
          <ac:chgData name="Valtair Miranda" userId="3ef78b2d3ce68fef" providerId="LiveId" clId="{8FFFB7D9-3227-49E9-BC0E-B291BE2300B8}" dt="2020-10-09T12:46:43.302" v="424" actId="478"/>
          <ac:picMkLst>
            <pc:docMk/>
            <pc:sldMk cId="400449562" sldId="260"/>
            <ac:picMk id="2050" creationId="{6A4E083B-FCA1-447D-80A2-B67647B12F32}"/>
          </ac:picMkLst>
        </pc:picChg>
        <pc:picChg chg="add mod ord">
          <ac:chgData name="Valtair Miranda" userId="3ef78b2d3ce68fef" providerId="LiveId" clId="{8FFFB7D9-3227-49E9-BC0E-B291BE2300B8}" dt="2020-10-09T13:00:27.919" v="458" actId="26606"/>
          <ac:picMkLst>
            <pc:docMk/>
            <pc:sldMk cId="400449562" sldId="260"/>
            <ac:picMk id="4098" creationId="{BC3612E3-D88A-4586-BE50-5348C462B629}"/>
          </ac:picMkLst>
        </pc:picChg>
      </pc:sldChg>
      <pc:sldChg chg="del">
        <pc:chgData name="Valtair Miranda" userId="3ef78b2d3ce68fef" providerId="LiveId" clId="{8FFFB7D9-3227-49E9-BC0E-B291BE2300B8}" dt="2020-10-09T12:47:14.941" v="433" actId="47"/>
        <pc:sldMkLst>
          <pc:docMk/>
          <pc:sldMk cId="897842534" sldId="262"/>
        </pc:sldMkLst>
      </pc:sldChg>
      <pc:sldChg chg="modSp">
        <pc:chgData name="Valtair Miranda" userId="3ef78b2d3ce68fef" providerId="LiveId" clId="{8FFFB7D9-3227-49E9-BC0E-B291BE2300B8}" dt="2020-10-09T13:01:00.171" v="460" actId="13782"/>
        <pc:sldMkLst>
          <pc:docMk/>
          <pc:sldMk cId="2454452995" sldId="264"/>
        </pc:sldMkLst>
        <pc:spChg chg="mod">
          <ac:chgData name="Valtair Miranda" userId="3ef78b2d3ce68fef" providerId="LiveId" clId="{8FFFB7D9-3227-49E9-BC0E-B291BE2300B8}" dt="2020-10-09T12:53:35.607" v="446"/>
          <ac:spMkLst>
            <pc:docMk/>
            <pc:sldMk cId="2454452995" sldId="264"/>
            <ac:spMk id="2" creationId="{00000000-0000-0000-0000-000000000000}"/>
          </ac:spMkLst>
        </pc:spChg>
        <pc:graphicFrameChg chg="mod">
          <ac:chgData name="Valtair Miranda" userId="3ef78b2d3ce68fef" providerId="LiveId" clId="{8FFFB7D9-3227-49E9-BC0E-B291BE2300B8}" dt="2020-10-09T13:01:00.171" v="460" actId="13782"/>
          <ac:graphicFrameMkLst>
            <pc:docMk/>
            <pc:sldMk cId="2454452995" sldId="264"/>
            <ac:graphicFrameMk id="4" creationId="{00000000-0000-0000-0000-000000000000}"/>
          </ac:graphicFrameMkLst>
        </pc:graphicFrameChg>
      </pc:sldChg>
      <pc:sldChg chg="modSp mod">
        <pc:chgData name="Valtair Miranda" userId="3ef78b2d3ce68fef" providerId="LiveId" clId="{8FFFB7D9-3227-49E9-BC0E-B291BE2300B8}" dt="2020-10-09T12:38:55.703" v="6" actId="20577"/>
        <pc:sldMkLst>
          <pc:docMk/>
          <pc:sldMk cId="0" sldId="266"/>
        </pc:sldMkLst>
        <pc:spChg chg="mod">
          <ac:chgData name="Valtair Miranda" userId="3ef78b2d3ce68fef" providerId="LiveId" clId="{8FFFB7D9-3227-49E9-BC0E-B291BE2300B8}" dt="2020-10-09T12:38:55.703" v="6" actId="20577"/>
          <ac:spMkLst>
            <pc:docMk/>
            <pc:sldMk cId="0" sldId="266"/>
            <ac:spMk id="6" creationId="{00000000-0000-0000-0000-000000000000}"/>
          </ac:spMkLst>
        </pc:spChg>
        <pc:spChg chg="mod">
          <ac:chgData name="Valtair Miranda" userId="3ef78b2d3ce68fef" providerId="LiveId" clId="{8FFFB7D9-3227-49E9-BC0E-B291BE2300B8}" dt="2020-10-09T12:38:39.092" v="2"/>
          <ac:spMkLst>
            <pc:docMk/>
            <pc:sldMk cId="0" sldId="266"/>
            <ac:spMk id="3078" creationId="{00000000-0000-0000-0000-000000000000}"/>
          </ac:spMkLst>
        </pc:spChg>
      </pc:sldChg>
      <pc:sldChg chg="addSp modSp new mod setBg">
        <pc:chgData name="Valtair Miranda" userId="3ef78b2d3ce68fef" providerId="LiveId" clId="{8FFFB7D9-3227-49E9-BC0E-B291BE2300B8}" dt="2020-10-09T12:56:26.492" v="454" actId="26606"/>
        <pc:sldMkLst>
          <pc:docMk/>
          <pc:sldMk cId="4258271930" sldId="267"/>
        </pc:sldMkLst>
        <pc:spChg chg="mod">
          <ac:chgData name="Valtair Miranda" userId="3ef78b2d3ce68fef" providerId="LiveId" clId="{8FFFB7D9-3227-49E9-BC0E-B291BE2300B8}" dt="2020-10-09T12:56:26.492" v="454" actId="26606"/>
          <ac:spMkLst>
            <pc:docMk/>
            <pc:sldMk cId="4258271930" sldId="267"/>
            <ac:spMk id="2" creationId="{1D23DA84-9A55-4576-9F4B-01BB200B7E3A}"/>
          </ac:spMkLst>
        </pc:spChg>
        <pc:spChg chg="mod">
          <ac:chgData name="Valtair Miranda" userId="3ef78b2d3ce68fef" providerId="LiveId" clId="{8FFFB7D9-3227-49E9-BC0E-B291BE2300B8}" dt="2020-10-09T12:56:26.492" v="454" actId="26606"/>
          <ac:spMkLst>
            <pc:docMk/>
            <pc:sldMk cId="4258271930" sldId="267"/>
            <ac:spMk id="3" creationId="{F3C79672-2425-4791-BBF1-404A8234F751}"/>
          </ac:spMkLst>
        </pc:spChg>
        <pc:spChg chg="add">
          <ac:chgData name="Valtair Miranda" userId="3ef78b2d3ce68fef" providerId="LiveId" clId="{8FFFB7D9-3227-49E9-BC0E-B291BE2300B8}" dt="2020-10-09T12:56:26.492" v="454" actId="26606"/>
          <ac:spMkLst>
            <pc:docMk/>
            <pc:sldMk cId="4258271930" sldId="267"/>
            <ac:spMk id="71" creationId="{D1A4588A-55D5-49B8-BE41-54ACDCFF2C17}"/>
          </ac:spMkLst>
        </pc:spChg>
        <pc:spChg chg="add">
          <ac:chgData name="Valtair Miranda" userId="3ef78b2d3ce68fef" providerId="LiveId" clId="{8FFFB7D9-3227-49E9-BC0E-B291BE2300B8}" dt="2020-10-09T12:56:26.492" v="454" actId="26606"/>
          <ac:spMkLst>
            <pc:docMk/>
            <pc:sldMk cId="4258271930" sldId="267"/>
            <ac:spMk id="73" creationId="{F97E7EA2-EDCD-47E9-81BC-415C606D1B58}"/>
          </ac:spMkLst>
        </pc:spChg>
        <pc:picChg chg="add mod ord">
          <ac:chgData name="Valtair Miranda" userId="3ef78b2d3ce68fef" providerId="LiveId" clId="{8FFFB7D9-3227-49E9-BC0E-B291BE2300B8}" dt="2020-10-09T12:56:26.492" v="454" actId="26606"/>
          <ac:picMkLst>
            <pc:docMk/>
            <pc:sldMk cId="4258271930" sldId="267"/>
            <ac:picMk id="3074" creationId="{2A264726-257A-45CC-A3F8-01EAA61BBB1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A764C-88A2-4A60-8208-4FF085178A64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A37E83CF-05B9-4FB0-9C00-0107822EFDF5}">
      <dgm:prSet/>
      <dgm:spPr/>
      <dgm:t>
        <a:bodyPr/>
        <a:lstStyle/>
        <a:p>
          <a:pPr rtl="0"/>
          <a:r>
            <a:rPr lang="pt-BR" dirty="0"/>
            <a:t>Uma grande pergunta</a:t>
          </a:r>
        </a:p>
      </dgm:t>
    </dgm:pt>
    <dgm:pt modelId="{202ACA94-43DC-49D3-A82A-FE0A8A8350F9}" type="parTrans" cxnId="{08FBFCC3-9914-4E9E-9E8A-9263A6505D20}">
      <dgm:prSet/>
      <dgm:spPr/>
      <dgm:t>
        <a:bodyPr/>
        <a:lstStyle/>
        <a:p>
          <a:endParaRPr lang="pt-BR"/>
        </a:p>
      </dgm:t>
    </dgm:pt>
    <dgm:pt modelId="{CD88D7B8-4844-472E-90FB-1EAE36F4FC08}" type="sibTrans" cxnId="{08FBFCC3-9914-4E9E-9E8A-9263A6505D20}">
      <dgm:prSet/>
      <dgm:spPr/>
      <dgm:t>
        <a:bodyPr/>
        <a:lstStyle/>
        <a:p>
          <a:endParaRPr lang="pt-BR"/>
        </a:p>
      </dgm:t>
    </dgm:pt>
    <dgm:pt modelId="{E7700840-FE1E-4DE8-B5BF-EFC8781D819B}" type="pres">
      <dgm:prSet presAssocID="{31CA764C-88A2-4A60-8208-4FF085178A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9CBAB3-FCD4-430B-976F-25BA635145ED}" type="pres">
      <dgm:prSet presAssocID="{A37E83CF-05B9-4FB0-9C00-0107822EFDF5}" presName="composite" presStyleCnt="0"/>
      <dgm:spPr/>
    </dgm:pt>
    <dgm:pt modelId="{540FEE67-C4C7-4D50-8BC0-724A17DD7BA9}" type="pres">
      <dgm:prSet presAssocID="{A37E83CF-05B9-4FB0-9C00-0107822EFDF5}" presName="imgShp" presStyleLbl="fgImgPlace1" presStyleIdx="0" presStyleCnt="1" custScaleX="1003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B58C86F-EE86-4E9F-9E8F-AC86829617E0}" type="pres">
      <dgm:prSet presAssocID="{A37E83CF-05B9-4FB0-9C00-0107822EFDF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D2430A-9156-401D-B02C-F8B9BC4D14DB}" type="presOf" srcId="{31CA764C-88A2-4A60-8208-4FF085178A64}" destId="{E7700840-FE1E-4DE8-B5BF-EFC8781D819B}" srcOrd="0" destOrd="0" presId="urn:microsoft.com/office/officeart/2005/8/layout/vList3"/>
    <dgm:cxn modelId="{B2BCB0E5-0738-41E6-BBA9-69F501B7086C}" type="presOf" srcId="{A37E83CF-05B9-4FB0-9C00-0107822EFDF5}" destId="{1B58C86F-EE86-4E9F-9E8F-AC86829617E0}" srcOrd="0" destOrd="0" presId="urn:microsoft.com/office/officeart/2005/8/layout/vList3"/>
    <dgm:cxn modelId="{08FBFCC3-9914-4E9E-9E8A-9263A6505D20}" srcId="{31CA764C-88A2-4A60-8208-4FF085178A64}" destId="{A37E83CF-05B9-4FB0-9C00-0107822EFDF5}" srcOrd="0" destOrd="0" parTransId="{202ACA94-43DC-49D3-A82A-FE0A8A8350F9}" sibTransId="{CD88D7B8-4844-472E-90FB-1EAE36F4FC08}"/>
    <dgm:cxn modelId="{556A63AB-635F-4F52-B76F-7AB3280714CA}" type="presParOf" srcId="{E7700840-FE1E-4DE8-B5BF-EFC8781D819B}" destId="{C19CBAB3-FCD4-430B-976F-25BA635145ED}" srcOrd="0" destOrd="0" presId="urn:microsoft.com/office/officeart/2005/8/layout/vList3"/>
    <dgm:cxn modelId="{D42C52BC-E06B-4A77-A168-41FFB91407B7}" type="presParOf" srcId="{C19CBAB3-FCD4-430B-976F-25BA635145ED}" destId="{540FEE67-C4C7-4D50-8BC0-724A17DD7BA9}" srcOrd="0" destOrd="0" presId="urn:microsoft.com/office/officeart/2005/8/layout/vList3"/>
    <dgm:cxn modelId="{A49EAF2D-5BEA-4A8D-BAA3-F51D3B717BA2}" type="presParOf" srcId="{C19CBAB3-FCD4-430B-976F-25BA635145ED}" destId="{1B58C86F-EE86-4E9F-9E8F-AC86829617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4D11F-4695-427B-94C3-A05C246175D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33AB240-AD0A-46F8-9A75-157D26589D37}">
      <dgm:prSet custT="1"/>
      <dgm:spPr/>
      <dgm:t>
        <a:bodyPr/>
        <a:lstStyle/>
        <a:p>
          <a:pPr rtl="0"/>
          <a:r>
            <a:rPr lang="pt-BR" sz="3600" dirty="0"/>
            <a:t>Como um crente deve se portar no meio de uma sociedade hostil ao senhorio de Cristo?</a:t>
          </a:r>
        </a:p>
      </dgm:t>
    </dgm:pt>
    <dgm:pt modelId="{4E91140A-84FA-4D9F-9F56-325A673BE648}" type="parTrans" cxnId="{087D97CE-E0EB-4C7F-926E-1A255E3A7C59}">
      <dgm:prSet/>
      <dgm:spPr/>
      <dgm:t>
        <a:bodyPr/>
        <a:lstStyle/>
        <a:p>
          <a:endParaRPr lang="pt-BR"/>
        </a:p>
      </dgm:t>
    </dgm:pt>
    <dgm:pt modelId="{3B158125-EB1B-474E-90E5-799297BCBB55}" type="sibTrans" cxnId="{087D97CE-E0EB-4C7F-926E-1A255E3A7C59}">
      <dgm:prSet/>
      <dgm:spPr/>
      <dgm:t>
        <a:bodyPr/>
        <a:lstStyle/>
        <a:p>
          <a:endParaRPr lang="pt-BR"/>
        </a:p>
      </dgm:t>
    </dgm:pt>
    <dgm:pt modelId="{EF16D655-42B9-4893-8469-4884235F3D6A}" type="pres">
      <dgm:prSet presAssocID="{B564D11F-4695-427B-94C3-A05C246175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D21DB6-4966-4C71-8B68-B58B049ED17C}" type="pres">
      <dgm:prSet presAssocID="{C33AB240-AD0A-46F8-9A75-157D26589D37}" presName="parentLin" presStyleCnt="0"/>
      <dgm:spPr/>
    </dgm:pt>
    <dgm:pt modelId="{3BB80D0D-9644-48D1-99CE-4B94F8A5690C}" type="pres">
      <dgm:prSet presAssocID="{C33AB240-AD0A-46F8-9A75-157D26589D37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C9735E7D-69DD-4E64-9B47-8A406329A76F}" type="pres">
      <dgm:prSet presAssocID="{C33AB240-AD0A-46F8-9A75-157D26589D37}" presName="parentText" presStyleLbl="node1" presStyleIdx="0" presStyleCnt="1" custScaleX="58740" custScaleY="60539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72BDD-A9E6-4777-972D-75CDEA9A70DA}" type="pres">
      <dgm:prSet presAssocID="{C33AB240-AD0A-46F8-9A75-157D26589D37}" presName="negativeSpace" presStyleCnt="0"/>
      <dgm:spPr/>
    </dgm:pt>
    <dgm:pt modelId="{26529034-5935-41D7-A952-8C37A020CC74}" type="pres">
      <dgm:prSet presAssocID="{C33AB240-AD0A-46F8-9A75-157D26589D3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F2CCC14-C765-48E5-B1C6-56CF61664A7C}" type="presOf" srcId="{C33AB240-AD0A-46F8-9A75-157D26589D37}" destId="{C9735E7D-69DD-4E64-9B47-8A406329A76F}" srcOrd="1" destOrd="0" presId="urn:microsoft.com/office/officeart/2005/8/layout/list1"/>
    <dgm:cxn modelId="{6F33F1A8-7B82-43A3-B925-86D032B22927}" type="presOf" srcId="{C33AB240-AD0A-46F8-9A75-157D26589D37}" destId="{3BB80D0D-9644-48D1-99CE-4B94F8A5690C}" srcOrd="0" destOrd="0" presId="urn:microsoft.com/office/officeart/2005/8/layout/list1"/>
    <dgm:cxn modelId="{087D97CE-E0EB-4C7F-926E-1A255E3A7C59}" srcId="{B564D11F-4695-427B-94C3-A05C246175D3}" destId="{C33AB240-AD0A-46F8-9A75-157D26589D37}" srcOrd="0" destOrd="0" parTransId="{4E91140A-84FA-4D9F-9F56-325A673BE648}" sibTransId="{3B158125-EB1B-474E-90E5-799297BCBB55}"/>
    <dgm:cxn modelId="{2F24C127-1FE5-45C2-914D-55870B5DB3FE}" type="presOf" srcId="{B564D11F-4695-427B-94C3-A05C246175D3}" destId="{EF16D655-42B9-4893-8469-4884235F3D6A}" srcOrd="0" destOrd="0" presId="urn:microsoft.com/office/officeart/2005/8/layout/list1"/>
    <dgm:cxn modelId="{D8B08964-79A3-4E5E-A32E-A8C5FAFBDFD1}" type="presParOf" srcId="{EF16D655-42B9-4893-8469-4884235F3D6A}" destId="{94D21DB6-4966-4C71-8B68-B58B049ED17C}" srcOrd="0" destOrd="0" presId="urn:microsoft.com/office/officeart/2005/8/layout/list1"/>
    <dgm:cxn modelId="{B3DEC0B8-7EBD-4B87-BE7C-2B66799F8489}" type="presParOf" srcId="{94D21DB6-4966-4C71-8B68-B58B049ED17C}" destId="{3BB80D0D-9644-48D1-99CE-4B94F8A5690C}" srcOrd="0" destOrd="0" presId="urn:microsoft.com/office/officeart/2005/8/layout/list1"/>
    <dgm:cxn modelId="{7FE65115-D6E7-4D47-83F0-F7348A9356C0}" type="presParOf" srcId="{94D21DB6-4966-4C71-8B68-B58B049ED17C}" destId="{C9735E7D-69DD-4E64-9B47-8A406329A76F}" srcOrd="1" destOrd="0" presId="urn:microsoft.com/office/officeart/2005/8/layout/list1"/>
    <dgm:cxn modelId="{82655361-3C11-46CF-AD39-B553F025CF94}" type="presParOf" srcId="{EF16D655-42B9-4893-8469-4884235F3D6A}" destId="{58E72BDD-A9E6-4777-972D-75CDEA9A70DA}" srcOrd="1" destOrd="0" presId="urn:microsoft.com/office/officeart/2005/8/layout/list1"/>
    <dgm:cxn modelId="{283B5603-45B9-466C-AF01-1FA87626F692}" type="presParOf" srcId="{EF16D655-42B9-4893-8469-4884235F3D6A}" destId="{26529034-5935-41D7-A952-8C37A020CC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29AEE-ACAC-407D-9525-7AD65B006664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6793A13-F72A-416C-83D1-7AE057ED85DB}">
      <dgm:prSet/>
      <dgm:spPr/>
      <dgm:t>
        <a:bodyPr/>
        <a:lstStyle/>
        <a:p>
          <a:pPr rtl="0"/>
          <a:r>
            <a:rPr lang="pt-BR" dirty="0"/>
            <a:t>Jesus andou entre nós durante seu ministério manifestando no corpo cansaço, fome, dor e angústia. Após a ressurreição, entretanto, ele está glorificado em todo esplendor no céu. </a:t>
          </a:r>
        </a:p>
      </dgm:t>
    </dgm:pt>
    <dgm:pt modelId="{01A67F3B-261F-47C3-900B-F331CBF18AB0}" type="parTrans" cxnId="{53387D10-2DA0-4C06-BA21-100AB9EF56F2}">
      <dgm:prSet/>
      <dgm:spPr/>
      <dgm:t>
        <a:bodyPr/>
        <a:lstStyle/>
        <a:p>
          <a:endParaRPr lang="pt-BR"/>
        </a:p>
      </dgm:t>
    </dgm:pt>
    <dgm:pt modelId="{02DF7F7E-C434-4536-B0B8-554EA308BF7D}" type="sibTrans" cxnId="{53387D10-2DA0-4C06-BA21-100AB9EF56F2}">
      <dgm:prSet/>
      <dgm:spPr/>
      <dgm:t>
        <a:bodyPr/>
        <a:lstStyle/>
        <a:p>
          <a:endParaRPr lang="pt-BR"/>
        </a:p>
      </dgm:t>
    </dgm:pt>
    <dgm:pt modelId="{351A6330-5733-4919-AF37-A7BA660959FF}" type="pres">
      <dgm:prSet presAssocID="{08B29AEE-ACAC-407D-9525-7AD65B006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FE80F-7338-4B38-A418-93943A071C16}" type="pres">
      <dgm:prSet presAssocID="{D6793A13-F72A-416C-83D1-7AE057ED85DB}" presName="boxAndChildren" presStyleCnt="0"/>
      <dgm:spPr/>
    </dgm:pt>
    <dgm:pt modelId="{F16DE9FF-C9CE-4B1F-A91B-BE30786ABD8F}" type="pres">
      <dgm:prSet presAssocID="{D6793A13-F72A-416C-83D1-7AE057ED85DB}" presName="parentTextBox" presStyleLbl="node1" presStyleIdx="0" presStyleCnt="1" custLinFactNeighborX="1609" custLinFactNeighborY="-32656"/>
      <dgm:spPr/>
      <dgm:t>
        <a:bodyPr/>
        <a:lstStyle/>
        <a:p>
          <a:endParaRPr lang="pt-BR"/>
        </a:p>
      </dgm:t>
    </dgm:pt>
  </dgm:ptLst>
  <dgm:cxnLst>
    <dgm:cxn modelId="{5EFA5376-6A2C-4C99-983D-A4363A9E75AA}" type="presOf" srcId="{08B29AEE-ACAC-407D-9525-7AD65B006664}" destId="{351A6330-5733-4919-AF37-A7BA660959FF}" srcOrd="0" destOrd="0" presId="urn:microsoft.com/office/officeart/2005/8/layout/process4"/>
    <dgm:cxn modelId="{53387D10-2DA0-4C06-BA21-100AB9EF56F2}" srcId="{08B29AEE-ACAC-407D-9525-7AD65B006664}" destId="{D6793A13-F72A-416C-83D1-7AE057ED85DB}" srcOrd="0" destOrd="0" parTransId="{01A67F3B-261F-47C3-900B-F331CBF18AB0}" sibTransId="{02DF7F7E-C434-4536-B0B8-554EA308BF7D}"/>
    <dgm:cxn modelId="{73B1C2D0-57D9-44CA-99B5-C5CC97EFD51B}" type="presOf" srcId="{D6793A13-F72A-416C-83D1-7AE057ED85DB}" destId="{F16DE9FF-C9CE-4B1F-A91B-BE30786ABD8F}" srcOrd="0" destOrd="0" presId="urn:microsoft.com/office/officeart/2005/8/layout/process4"/>
    <dgm:cxn modelId="{A3810554-0259-45D0-B8D1-2FED1E27EFDF}" type="presParOf" srcId="{351A6330-5733-4919-AF37-A7BA660959FF}" destId="{E3BFE80F-7338-4B38-A418-93943A071C16}" srcOrd="0" destOrd="0" presId="urn:microsoft.com/office/officeart/2005/8/layout/process4"/>
    <dgm:cxn modelId="{3058EDDE-9E4D-4C0D-AF79-940D9356FE63}" type="presParOf" srcId="{E3BFE80F-7338-4B38-A418-93943A071C16}" destId="{F16DE9FF-C9CE-4B1F-A91B-BE30786ABD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C86F-EE86-4E9F-9E8F-AC86829617E0}">
      <dsp:nvSpPr>
        <dsp:cNvPr id="0" name=""/>
        <dsp:cNvSpPr/>
      </dsp:nvSpPr>
      <dsp:spPr>
        <a:xfrm rot="10800000">
          <a:off x="1665328" y="0"/>
          <a:ext cx="5472684" cy="11430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/>
            <a:t>Uma grande pergunta</a:t>
          </a:r>
        </a:p>
      </dsp:txBody>
      <dsp:txXfrm rot="10800000">
        <a:off x="1951078" y="0"/>
        <a:ext cx="5186934" cy="1143000"/>
      </dsp:txXfrm>
    </dsp:sp>
    <dsp:sp modelId="{540FEE67-C4C7-4D50-8BC0-724A17DD7BA9}">
      <dsp:nvSpPr>
        <dsp:cNvPr id="0" name=""/>
        <dsp:cNvSpPr/>
      </dsp:nvSpPr>
      <dsp:spPr>
        <a:xfrm>
          <a:off x="1091587" y="0"/>
          <a:ext cx="114748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9034-5935-41D7-A952-8C37A020CC74}">
      <dsp:nvSpPr>
        <dsp:cNvPr id="0" name=""/>
        <dsp:cNvSpPr/>
      </dsp:nvSpPr>
      <dsp:spPr>
        <a:xfrm>
          <a:off x="0" y="3771330"/>
          <a:ext cx="78867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35E7D-69DD-4E64-9B47-8A406329A76F}">
      <dsp:nvSpPr>
        <dsp:cNvPr id="0" name=""/>
        <dsp:cNvSpPr/>
      </dsp:nvSpPr>
      <dsp:spPr>
        <a:xfrm>
          <a:off x="393949" y="407"/>
          <a:ext cx="3239686" cy="4110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Como um crente deve se portar no meio de uma sociedade hostil ao senhorio de Cristo?</a:t>
          </a:r>
        </a:p>
      </dsp:txBody>
      <dsp:txXfrm>
        <a:off x="552097" y="158555"/>
        <a:ext cx="2923390" cy="3794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DE9FF-C9CE-4B1F-A91B-BE30786ABD8F}">
      <dsp:nvSpPr>
        <dsp:cNvPr id="0" name=""/>
        <dsp:cNvSpPr/>
      </dsp:nvSpPr>
      <dsp:spPr>
        <a:xfrm>
          <a:off x="0" y="0"/>
          <a:ext cx="7886700" cy="43513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Jesus andou entre nós durante seu ministério manifestando no corpo cansaço, fome, dor e angústia. Após a ressurreição, entretanto, ele está glorificado em todo esplendor no céu. </a:t>
          </a:r>
        </a:p>
      </dsp:txBody>
      <dsp:txXfrm>
        <a:off x="0" y="0"/>
        <a:ext cx="7886700" cy="435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23E267-8510-4FD1-903E-8317D09F6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FEC0ABA-F203-431E-8087-7AD32E326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75830B-C6FE-42F1-B242-35A7FF3F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925CE5-6B61-4880-AB87-2678FF5D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7A927A7-5500-48FE-A376-A0193CBF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2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BDF341-8E76-41B2-98F8-0FF8EB36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58024D6-B9EC-4FFB-87B4-18109DAFC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6568572-8FDA-4ECF-B459-FD3294BC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038C42-ABCF-45AD-B0F8-424E5A60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07AE8A6-1176-486F-A4FD-16295D0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76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FA370F3-5C8F-49E4-BE22-B1631FADD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0484EC4-3805-4CBB-BC7E-F5B7EEB8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A678CD5-29B2-4690-A975-A5679878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987FE8-76B7-430D-B41D-E1DA60C4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CC8FC74-E1AC-4035-AB76-9A595DA9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B66303-B0F2-40D8-91EA-6C5DE72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6BDFA05-4B65-4BA6-B1FE-B30A717E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1C7123-DFC6-4534-93E7-D49B14E4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EB0C6D-9B20-445A-ADB8-38B8B810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AEFB1B9-645D-442D-A7D9-8CA9ECE4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98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F5D092-3AC9-4B30-9E7A-9B373096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2E6D67F-204F-4A8D-AB59-B0B1A6E55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E6DD0FB-E755-41DF-8964-10D7312D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1660A1-8ACB-4BD2-AC5D-D56F3EA9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F292398-11C5-42A4-A826-3BE33233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69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6EEAA8-3CE1-4F0A-A2E5-6A482BEE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48E11A-CEEF-4A45-BBF0-99CE92FCA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01B9D42-9599-4D0C-B675-4EFF747B1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CE566CC-671E-4E7F-A381-99FCC0C4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A832602-F84A-4F7A-9F3E-A66FAB93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71B27C4-14D0-406D-8D65-8BA6266D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8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5B4E1C-C7D5-4B72-AA6B-CECBE96E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1B9C6B3-7A1C-438A-8C36-18178A117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C56EA50-53B1-4674-BF3C-0B9EC24A1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510BE2A-698A-4D8E-B689-9C204A6F2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D9017BD-25F4-40FC-A5AA-780C0AC9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185BABC-EA0B-4A46-86B0-8E31CF62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2402CB1-F1C2-46B3-BF22-39F35D7B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239CFEF-F6D6-4269-9E9B-51F121D3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7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508DD2-D815-45E9-B823-3CA9F4E7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5840AD8-37C0-41C2-BEDD-99D16407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20CB02B-7B8F-492B-8C48-0B1568BC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ABD279F-1E83-4CAB-A3DF-CC9BEEEC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8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E3B1659-86A3-4A96-B1DC-A1D85CA1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D425715-5E0E-4572-A11F-BF2AE0A2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AEC2E4F-5AFB-457F-9B27-DCFA27EC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1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B97559-7DD5-4070-8F99-B7786C9F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C9B9C48-0521-4492-9FCE-42F60D0B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D7CA281-6786-483E-B3FA-965E2FA19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C9751D6-436D-4401-8CA4-F4EF8BC7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EBE0216-5473-485E-8206-B922A3A6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7B979D3-FDAB-42E5-8C3A-85C11DB5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7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CF6F-87F2-4519-9BD6-930AF07E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5CC0FDB-92CA-4F30-A06F-DF6AF73C9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62F0FE3-AB8A-49F3-8018-3B56B72C7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DF7F405-F83D-45BF-B7D2-BA369D98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997F938-934B-4867-96A7-A708B440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35275E2-AD7C-462E-9A6F-939200A6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65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7CB718F-7D04-4A90-8BD0-940ECC40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A91EBF9-E6EE-4133-9EE5-BE7ECE6F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8EDBA2-570B-48BB-A4DD-0538A9158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97CB-1B3C-4CDF-AA97-FD6CCE6D3A3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E6EED76-FC3A-47DA-AE19-456606312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32D2AF3-D7FC-4561-9C22-330D601D3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56113" y="778173"/>
            <a:ext cx="345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VOCAÇÃO PARA A REVELAÇÃO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14563" y="3488272"/>
            <a:ext cx="5305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base: Apocalipse 1.9-20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áureo: Apocalipse 1.9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84" y="0"/>
            <a:ext cx="4858522" cy="2843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928186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62163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Fist Of Fury Stock Photos And Images - 123RF">
            <a:extLst>
              <a:ext uri="{FF2B5EF4-FFF2-40B4-BE49-F238E27FC236}">
                <a16:creationId xmlns:a16="http://schemas.microsoft.com/office/drawing/2014/main" xmlns="" id="{153E4D35-C53A-40FB-AC8E-48196368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70892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3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A linguagem do Apocalipse</a:t>
            </a:r>
          </a:p>
        </p:txBody>
      </p:sp>
      <p:pic>
        <p:nvPicPr>
          <p:cNvPr id="2050" name="Picture 2" descr="The Evolution Of Symbolic Language : 13.7: Cosmos And Culture : NPR">
            <a:extLst>
              <a:ext uri="{FF2B5EF4-FFF2-40B4-BE49-F238E27FC236}">
                <a16:creationId xmlns:a16="http://schemas.microsoft.com/office/drawing/2014/main" xmlns="" id="{6FCBF4DD-619C-4366-9164-C03A0793D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D893F43E-4D9E-45DE-8128-76A5485F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1600" dirty="0"/>
              <a:t>Um livro cheio de símbolos</a:t>
            </a:r>
          </a:p>
          <a:p>
            <a:r>
              <a:rPr lang="pt-BR" sz="1600" dirty="0"/>
              <a:t>Um símbolo é um elemento da realidade cotidiana que significa algo além do seu sentido próprio. </a:t>
            </a:r>
          </a:p>
        </p:txBody>
      </p:sp>
    </p:spTree>
    <p:extLst>
      <p:ext uri="{BB962C8B-B14F-4D97-AF65-F5344CB8AC3E}">
        <p14:creationId xmlns:p14="http://schemas.microsoft.com/office/powerpoint/2010/main" val="21953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1A4588A-55D5-49B8-BE41-54ACDCFF2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nglish word crimes: 'What means?' 'How to say?'">
            <a:extLst>
              <a:ext uri="{FF2B5EF4-FFF2-40B4-BE49-F238E27FC236}">
                <a16:creationId xmlns:a16="http://schemas.microsoft.com/office/drawing/2014/main" xmlns="" id="{2A264726-257A-45CC-A3F8-01EAA61BB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924"/>
          <a:stretch/>
        </p:blipFill>
        <p:spPr bwMode="auto">
          <a:xfrm>
            <a:off x="20" y="10"/>
            <a:ext cx="9143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97E7EA2-EDCD-47E9-81BC-415C606D1B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DA84-9A55-4576-9F4B-01BB200B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4203278"/>
            <a:ext cx="6417894" cy="536063"/>
          </a:xfrm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Para interpretar os símbolos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3C79672-2425-4791-BBF1-404A8234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/>
          </a:bodyPr>
          <a:lstStyle/>
          <a:p>
            <a:r>
              <a:rPr lang="pt-BR" sz="1500"/>
              <a:t>O próprio livro do Apocalipse</a:t>
            </a:r>
          </a:p>
          <a:p>
            <a:r>
              <a:rPr lang="pt-BR" sz="1500"/>
              <a:t>O Antigo Testamento</a:t>
            </a:r>
          </a:p>
          <a:p>
            <a:r>
              <a:rPr lang="pt-BR" sz="1500"/>
              <a:t>Outros apocalipses judaicos</a:t>
            </a:r>
          </a:p>
        </p:txBody>
      </p:sp>
    </p:spTree>
    <p:extLst>
      <p:ext uri="{BB962C8B-B14F-4D97-AF65-F5344CB8AC3E}">
        <p14:creationId xmlns:p14="http://schemas.microsoft.com/office/powerpoint/2010/main" val="425827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 Filho do Homem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pt-BR" sz="2300"/>
              <a:t>o cinto de ouro que cinge seu peito simboliza a realeza de Jesus;</a:t>
            </a:r>
          </a:p>
          <a:p>
            <a:r>
              <a:rPr lang="pt-BR" sz="2300"/>
              <a:t>os cabelos brancos apontam para sua sabedoria;</a:t>
            </a:r>
          </a:p>
          <a:p>
            <a:r>
              <a:rPr lang="pt-BR" sz="2300"/>
              <a:t>os olhos como fogo indicam seu conhecimento penetrante;</a:t>
            </a:r>
          </a:p>
          <a:p>
            <a:r>
              <a:rPr lang="pt-BR" sz="2300"/>
              <a:t>os pés como latão reluzente reconhecem sua firmeza e estabilidade;</a:t>
            </a:r>
          </a:p>
          <a:p>
            <a:r>
              <a:rPr lang="pt-BR" sz="2300"/>
              <a:t>a voz de muitas águas representa autoridade;</a:t>
            </a:r>
          </a:p>
          <a:p>
            <a:r>
              <a:rPr lang="pt-BR" sz="2300"/>
              <a:t>a espada na boca é a palavra de Deus.</a:t>
            </a:r>
          </a:p>
        </p:txBody>
      </p:sp>
    </p:spTree>
    <p:extLst>
      <p:ext uri="{BB962C8B-B14F-4D97-AF65-F5344CB8AC3E}">
        <p14:creationId xmlns:p14="http://schemas.microsoft.com/office/powerpoint/2010/main" val="394956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1A4588A-55D5-49B8-BE41-54ACDCFF2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avid Hart appointed as Business Unit Director of Salt of the Earth">
            <a:extLst>
              <a:ext uri="{FF2B5EF4-FFF2-40B4-BE49-F238E27FC236}">
                <a16:creationId xmlns:a16="http://schemas.microsoft.com/office/drawing/2014/main" xmlns="" id="{BC3612E3-D88A-4586-BE50-5348C462B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18728"/>
          <a:stretch/>
        </p:blipFill>
        <p:spPr bwMode="auto">
          <a:xfrm>
            <a:off x="20" y="10"/>
            <a:ext cx="9143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97E7EA2-EDCD-47E9-81BC-415C606D1B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196" y="4203278"/>
            <a:ext cx="6417894" cy="536063"/>
          </a:xfrm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A lição em foco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/>
          </a:bodyPr>
          <a:lstStyle/>
          <a:p>
            <a:r>
              <a:rPr lang="pt-BR" sz="1500" dirty="0"/>
              <a:t>Diferentes perspectivas das igrejas daquela época quanto à forma de se relacionar com o contexto social.</a:t>
            </a:r>
          </a:p>
          <a:p>
            <a:r>
              <a:rPr lang="pt-BR" sz="1500" dirty="0"/>
              <a:t>“Sal da terra" e "luz do mundo". </a:t>
            </a: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0044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609299"/>
              </p:ext>
            </p:extLst>
          </p:nvPr>
        </p:nvGraphicFramePr>
        <p:xfrm>
          <a:off x="611560" y="54868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52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211</Words>
  <Application>Microsoft Office PowerPoint</Application>
  <PresentationFormat>Apresentação no Ecrã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 linguagem do Apocalipse</vt:lpstr>
      <vt:lpstr>Para interpretar os símbolos</vt:lpstr>
      <vt:lpstr>O Filho do Homem</vt:lpstr>
      <vt:lpstr>A lição em foco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CBB-NOTE8</cp:lastModifiedBy>
  <cp:revision>2</cp:revision>
  <dcterms:created xsi:type="dcterms:W3CDTF">2020-10-09T13:00:27Z</dcterms:created>
  <dcterms:modified xsi:type="dcterms:W3CDTF">2020-10-09T17:10:53Z</dcterms:modified>
</cp:coreProperties>
</file>