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0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1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052C-94DB-46BD-B853-EE618BF6FC11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46A1-015E-4D78-8DA2-189A8C6F0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775C595-8EBA-4BD5-854B-AB999BA9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48A17C5E-8C43-4F5D-951E-9873ED5D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7E8670E8-EB59-4FCE-AC2B-5040E70B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D40C0AEC-2B74-4FC1-83B5-93486592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595DFF-3890-493E-A22E-62FD550353F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9E2B8A-F1C6-4B5C-A0A3-96AA2B9D089C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5361167C-5D07-4423-9394-57511445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000C3A72-D089-4141-A474-54F929126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A8206DF-6B61-48F1-B11B-0E358E8B5269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CC9E544F-85C9-44BD-BE74-16F533F61A7A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669AAA7C-4D33-4B5A-BE35-04D1723C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89" y="1074518"/>
            <a:ext cx="3459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Carta aos Filipenses: Vitória apesar do sofrimento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15EAC4-51AA-47B7-A401-168135A22C67}"/>
              </a:ext>
            </a:extLst>
          </p:cNvPr>
          <p:cNvSpPr txBox="1"/>
          <p:nvPr/>
        </p:nvSpPr>
        <p:spPr>
          <a:xfrm>
            <a:off x="1803399" y="3323212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</a:t>
            </a:r>
            <a:r>
              <a:rPr lang="pt-PT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BR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Mateus 6.9-13</a:t>
            </a:r>
            <a:endParaRPr lang="pt-P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</a:t>
            </a:r>
            <a:r>
              <a:rPr lang="pt-PT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BR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Mateus 27.46</a:t>
            </a:r>
            <a:endParaRPr lang="pt-P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0" name="Imagem 2" descr="Uma imagem contendo camisa&#10;&#10;Descrição gerada automaticamente">
            <a:extLst>
              <a:ext uri="{FF2B5EF4-FFF2-40B4-BE49-F238E27FC236}">
                <a16:creationId xmlns:a16="http://schemas.microsoft.com/office/drawing/2014/main" id="{A3192EE7-0962-4B97-8D23-214BB9B5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9050"/>
            <a:ext cx="48593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11">
            <a:extLst>
              <a:ext uri="{FF2B5EF4-FFF2-40B4-BE49-F238E27FC236}">
                <a16:creationId xmlns:a16="http://schemas.microsoft.com/office/drawing/2014/main" id="{07044957-CDFA-443E-9A55-FEA02FC5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9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2" name="Group 76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630935"/>
            <a:ext cx="4400787" cy="3050025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A oração da confiança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Textual criticism of the New Testament - Wikipedia">
            <a:extLst>
              <a:ext uri="{FF2B5EF4-FFF2-40B4-BE49-F238E27FC236}">
                <a16:creationId xmlns:a16="http://schemas.microsoft.com/office/drawing/2014/main" id="{543C04C6-B424-45EC-AFB4-079AC97F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r="-1" b="4177"/>
          <a:stretch/>
        </p:blipFill>
        <p:spPr bwMode="auto">
          <a:xfrm>
            <a:off x="5121716" y="972049"/>
            <a:ext cx="3488845" cy="46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81884" y="1169749"/>
            <a:ext cx="304800" cy="322326"/>
            <a:chOff x="215328" y="-46937"/>
            <a:chExt cx="304800" cy="277384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3952890"/>
            <a:ext cx="4400790" cy="2223517"/>
          </a:xfrm>
          <a:noFill/>
        </p:spPr>
        <p:txBody>
          <a:bodyPr anchor="t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Jesus ensina a orar</a:t>
            </a:r>
          </a:p>
          <a:p>
            <a:r>
              <a:rPr lang="pt-BR" sz="1600">
                <a:solidFill>
                  <a:schemeClr val="bg1"/>
                </a:solidFill>
              </a:rPr>
              <a:t>Oração ao Pai</a:t>
            </a:r>
          </a:p>
          <a:p>
            <a:r>
              <a:rPr lang="pt-BR" sz="1600">
                <a:solidFill>
                  <a:schemeClr val="bg1"/>
                </a:solidFill>
              </a:rPr>
              <a:t>Graças ao Pai</a:t>
            </a:r>
          </a:p>
          <a:p>
            <a:r>
              <a:rPr lang="pt-BR" sz="1600">
                <a:solidFill>
                  <a:schemeClr val="bg1"/>
                </a:solidFill>
              </a:rPr>
              <a:t>Perdão ao próximo </a:t>
            </a:r>
          </a:p>
          <a:p>
            <a:r>
              <a:rPr lang="pt-BR" sz="1600">
                <a:solidFill>
                  <a:schemeClr val="bg1"/>
                </a:solidFill>
              </a:rPr>
              <a:t>Livre da tentação </a:t>
            </a:r>
          </a:p>
          <a:p>
            <a:endParaRPr lang="pt-BR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3742438" cy="547864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pt-BR" sz="4200">
                <a:solidFill>
                  <a:schemeClr val="bg1"/>
                </a:solidFill>
              </a:rPr>
              <a:t>A oração da gratidão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1459" y="630936"/>
            <a:ext cx="3736705" cy="5478672"/>
          </a:xfrm>
          <a:noFill/>
        </p:spPr>
        <p:txBody>
          <a:bodyPr anchor="ctr">
            <a:normAutofit/>
          </a:bodyPr>
          <a:lstStyle/>
          <a:p>
            <a:r>
              <a:rPr lang="pt-BR" sz="1600">
                <a:solidFill>
                  <a:schemeClr val="bg1"/>
                </a:solidFill>
              </a:rPr>
              <a:t>Gratidao pela dádiva da revelação </a:t>
            </a:r>
          </a:p>
          <a:p>
            <a:r>
              <a:rPr lang="pt-BR" sz="1600">
                <a:solidFill>
                  <a:schemeClr val="bg1"/>
                </a:solidFill>
              </a:rPr>
              <a:t>O papel dos simples</a:t>
            </a:r>
          </a:p>
          <a:p>
            <a:r>
              <a:rPr lang="pt-BR" sz="1600">
                <a:solidFill>
                  <a:schemeClr val="bg1"/>
                </a:solidFill>
              </a:rPr>
              <a:t>A crítica dos orgulhosos </a:t>
            </a:r>
          </a:p>
        </p:txBody>
      </p:sp>
    </p:spTree>
    <p:extLst>
      <p:ext uri="{BB962C8B-B14F-4D97-AF65-F5344CB8AC3E}">
        <p14:creationId xmlns:p14="http://schemas.microsoft.com/office/powerpoint/2010/main" val="91490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A oração do sofrimento </a:t>
            </a:r>
            <a:br>
              <a:rPr lang="pt-BR" sz="3100"/>
            </a:br>
            <a:br>
              <a:rPr lang="pt-BR" sz="3100"/>
            </a:br>
            <a:endParaRPr lang="pt-BR" sz="3100"/>
          </a:p>
        </p:txBody>
      </p:sp>
      <p:pic>
        <p:nvPicPr>
          <p:cNvPr id="4098" name="Picture 2" descr="Admission Is Not Submission">
            <a:extLst>
              <a:ext uri="{FF2B5EF4-FFF2-40B4-BE49-F238E27FC236}">
                <a16:creationId xmlns:a16="http://schemas.microsoft.com/office/drawing/2014/main" id="{199F2400-67C6-4499-8488-8E924FFA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474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/>
              <a:t>Rrelacionamento com Deus envolve o sofrimento eventual</a:t>
            </a:r>
          </a:p>
          <a:p>
            <a:r>
              <a:rPr lang="pt-BR" sz="1600"/>
              <a:t>Jesus sofreu</a:t>
            </a:r>
          </a:p>
          <a:p>
            <a:r>
              <a:rPr lang="pt-BR" sz="1600"/>
              <a:t>Ele ora no meio do sofrimento </a:t>
            </a:r>
          </a:p>
          <a:p>
            <a:r>
              <a:rPr lang="pt-BR" sz="1600"/>
              <a:t>Pede livramento </a:t>
            </a:r>
          </a:p>
          <a:p>
            <a:r>
              <a:rPr lang="pt-BR" sz="1600"/>
              <a:t>Mas, acima de tudo, a vontade de Deus.</a:t>
            </a:r>
          </a:p>
        </p:txBody>
      </p:sp>
    </p:spTree>
    <p:extLst>
      <p:ext uri="{BB962C8B-B14F-4D97-AF65-F5344CB8AC3E}">
        <p14:creationId xmlns:p14="http://schemas.microsoft.com/office/powerpoint/2010/main" val="409375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ity in the Body and Confidence in Christ">
            <a:extLst>
              <a:ext uri="{FF2B5EF4-FFF2-40B4-BE49-F238E27FC236}">
                <a16:creationId xmlns:a16="http://schemas.microsoft.com/office/drawing/2014/main" id="{298AEBE0-CCC8-4DEA-89B0-D34838641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6550"/>
          <a:stretch/>
        </p:blipFill>
        <p:spPr bwMode="auto">
          <a:xfrm>
            <a:off x="20" y="10"/>
            <a:ext cx="9143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196" y="4203278"/>
            <a:ext cx="6417894" cy="536063"/>
          </a:xfrm>
        </p:spPr>
        <p:txBody>
          <a:bodyPr>
            <a:norm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Orar como Jesus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196" y="4956314"/>
            <a:ext cx="8293608" cy="1306417"/>
          </a:xfrm>
        </p:spPr>
        <p:txBody>
          <a:bodyPr>
            <a:normAutofit/>
          </a:bodyPr>
          <a:lstStyle/>
          <a:p>
            <a:r>
              <a:rPr lang="pt-PT" sz="1800">
                <a:solidFill>
                  <a:srgbClr val="000000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/>
                <a:ea typeface="Arial Unicode MS"/>
                <a:cs typeface="Arial Unicode MS"/>
              </a:rPr>
              <a:t>Pedimos porque confiamos. Pedimos quando confiamos. A oração, portanto, deve sempre respirar confiança em Deus, a nossa confiança em Deus.</a:t>
            </a:r>
            <a:endParaRPr lang="pt-BR" sz="1800">
              <a:solidFill>
                <a:srgbClr val="000000"/>
              </a:solidFill>
              <a:effectLst/>
              <a:uFill>
                <a:solidFill>
                  <a:srgbClr val="00000A"/>
                </a:solidFill>
              </a:uFill>
              <a:latin typeface="Times New Roman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98297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Apresentação na tela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 oração da confiança </vt:lpstr>
      <vt:lpstr>A oração da gratidão </vt:lpstr>
      <vt:lpstr>A oração do sofrimento   </vt:lpstr>
      <vt:lpstr>Orar como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2</cp:revision>
  <dcterms:created xsi:type="dcterms:W3CDTF">2020-04-22T14:36:05Z</dcterms:created>
  <dcterms:modified xsi:type="dcterms:W3CDTF">2020-09-02T17:55:00Z</dcterms:modified>
</cp:coreProperties>
</file>