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2EABC-CD69-4ACC-BB6D-15BD42720426}" v="23" dt="2020-04-22T12:48:04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>
      <p:cViewPr varScale="1">
        <p:scale>
          <a:sx n="74" d="100"/>
          <a:sy n="74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6E42EABC-CD69-4ACC-BB6D-15BD42720426}"/>
    <pc:docChg chg="undo custSel mod modSld">
      <pc:chgData name="Valtair Miranda" userId="3ef78b2d3ce68fef" providerId="LiveId" clId="{6E42EABC-CD69-4ACC-BB6D-15BD42720426}" dt="2020-04-22T12:49:41.557" v="832" actId="27636"/>
      <pc:docMkLst>
        <pc:docMk/>
      </pc:docMkLst>
      <pc:sldChg chg="addSp delSp modSp mod setBg">
        <pc:chgData name="Valtair Miranda" userId="3ef78b2d3ce68fef" providerId="LiveId" clId="{6E42EABC-CD69-4ACC-BB6D-15BD42720426}" dt="2020-04-22T12:35:09.285" v="146" actId="26606"/>
        <pc:sldMkLst>
          <pc:docMk/>
          <pc:sldMk cId="403848683" sldId="257"/>
        </pc:sldMkLst>
        <pc:spChg chg="mod">
          <ac:chgData name="Valtair Miranda" userId="3ef78b2d3ce68fef" providerId="LiveId" clId="{6E42EABC-CD69-4ACC-BB6D-15BD42720426}" dt="2020-04-22T12:35:09.285" v="146" actId="26606"/>
          <ac:spMkLst>
            <pc:docMk/>
            <pc:sldMk cId="403848683" sldId="257"/>
            <ac:spMk id="2" creationId="{00000000-0000-0000-0000-000000000000}"/>
          </ac:spMkLst>
        </pc:spChg>
        <pc:spChg chg="mod ord">
          <ac:chgData name="Valtair Miranda" userId="3ef78b2d3ce68fef" providerId="LiveId" clId="{6E42EABC-CD69-4ACC-BB6D-15BD42720426}" dt="2020-04-22T12:35:09.285" v="146" actId="26606"/>
          <ac:spMkLst>
            <pc:docMk/>
            <pc:sldMk cId="403848683" sldId="257"/>
            <ac:spMk id="4" creationId="{00000000-0000-0000-0000-000000000000}"/>
          </ac:spMkLst>
        </pc:spChg>
        <pc:picChg chg="add mod">
          <ac:chgData name="Valtair Miranda" userId="3ef78b2d3ce68fef" providerId="LiveId" clId="{6E42EABC-CD69-4ACC-BB6D-15BD42720426}" dt="2020-04-22T12:35:09.285" v="146" actId="26606"/>
          <ac:picMkLst>
            <pc:docMk/>
            <pc:sldMk cId="403848683" sldId="257"/>
            <ac:picMk id="1026" creationId="{87D0CE35-8FB2-4EA1-9198-84246C21EF79}"/>
          </ac:picMkLst>
        </pc:picChg>
        <pc:picChg chg="del">
          <ac:chgData name="Valtair Miranda" userId="3ef78b2d3ce68fef" providerId="LiveId" clId="{6E42EABC-CD69-4ACC-BB6D-15BD42720426}" dt="2020-04-22T12:34:56.719" v="143" actId="478"/>
          <ac:picMkLst>
            <pc:docMk/>
            <pc:sldMk cId="403848683" sldId="257"/>
            <ac:picMk id="5122" creationId="{00000000-0000-0000-0000-000000000000}"/>
          </ac:picMkLst>
        </pc:picChg>
      </pc:sldChg>
      <pc:sldChg chg="addSp delSp modSp mod setBg setClrOvrMap">
        <pc:chgData name="Valtair Miranda" userId="3ef78b2d3ce68fef" providerId="LiveId" clId="{6E42EABC-CD69-4ACC-BB6D-15BD42720426}" dt="2020-04-22T12:38:34.110" v="303" actId="26606"/>
        <pc:sldMkLst>
          <pc:docMk/>
          <pc:sldMk cId="1691458614" sldId="258"/>
        </pc:sldMkLst>
        <pc:spChg chg="mo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2" creationId="{00000000-0000-0000-0000-000000000000}"/>
          </ac:spMkLst>
        </pc:spChg>
        <pc:spChg chg="mo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3" creationId="{00000000-0000-0000-0000-000000000000}"/>
          </ac:spMkLst>
        </pc:spChg>
        <pc:spChg chg="add del">
          <ac:chgData name="Valtair Miranda" userId="3ef78b2d3ce68fef" providerId="LiveId" clId="{6E42EABC-CD69-4ACC-BB6D-15BD42720426}" dt="2020-04-22T12:38:34.039" v="302" actId="26606"/>
          <ac:spMkLst>
            <pc:docMk/>
            <pc:sldMk cId="1691458614" sldId="258"/>
            <ac:spMk id="9" creationId="{A81E7530-396C-45F0-92F4-A885648D1631}"/>
          </ac:spMkLst>
        </pc:spChg>
        <pc:spChg chg="add del">
          <ac:chgData name="Valtair Miranda" userId="3ef78b2d3ce68fef" providerId="LiveId" clId="{6E42EABC-CD69-4ACC-BB6D-15BD42720426}" dt="2020-04-22T12:38:34.039" v="302" actId="26606"/>
          <ac:spMkLst>
            <pc:docMk/>
            <pc:sldMk cId="1691458614" sldId="258"/>
            <ac:spMk id="11" creationId="{7316481C-0A49-4796-812B-0D64F063B720}"/>
          </ac:spMkLst>
        </pc:spChg>
        <pc:spChg chg="add del">
          <ac:chgData name="Valtair Miranda" userId="3ef78b2d3ce68fef" providerId="LiveId" clId="{6E42EABC-CD69-4ACC-BB6D-15BD42720426}" dt="2020-04-22T12:38:34.039" v="302" actId="26606"/>
          <ac:spMkLst>
            <pc:docMk/>
            <pc:sldMk cId="1691458614" sldId="258"/>
            <ac:spMk id="13" creationId="{A5271697-90F1-4A23-8EF2-0179F2EAFACB}"/>
          </ac:spMkLst>
        </pc:spChg>
        <pc:spChg chg="add del">
          <ac:chgData name="Valtair Miranda" userId="3ef78b2d3ce68fef" providerId="LiveId" clId="{6E42EABC-CD69-4ACC-BB6D-15BD42720426}" dt="2020-04-22T12:38:34.039" v="302" actId="26606"/>
          <ac:spMkLst>
            <pc:docMk/>
            <pc:sldMk cId="1691458614" sldId="258"/>
            <ac:spMk id="37" creationId="{D9F5512A-48E1-4C07-B75E-3CCC517B6804}"/>
          </ac:spMkLst>
        </pc:spChg>
        <pc:spChg chg="ad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39" creationId="{9AA72BD9-2C5A-4EDC-931F-5AA08EACA0F3}"/>
          </ac:spMkLst>
        </pc:spChg>
        <pc:spChg chg="ad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40" creationId="{DD3981AC-7B61-4947-BCF3-F7AA7FA385B9}"/>
          </ac:spMkLst>
        </pc:spChg>
        <pc:spChg chg="ad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41" creationId="{55D4142C-5077-457F-A6AD-3FECFDB39685}"/>
          </ac:spMkLst>
        </pc:spChg>
        <pc:spChg chg="ad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42" creationId="{7A5F0580-5EE9-419F-96EE-B6529EF6E7D0}"/>
          </ac:spMkLst>
        </pc:spChg>
        <pc:grpChg chg="add del">
          <ac:chgData name="Valtair Miranda" userId="3ef78b2d3ce68fef" providerId="LiveId" clId="{6E42EABC-CD69-4ACC-BB6D-15BD42720426}" dt="2020-04-22T12:38:34.039" v="302" actId="26606"/>
          <ac:grpSpMkLst>
            <pc:docMk/>
            <pc:sldMk cId="1691458614" sldId="258"/>
            <ac:grpSpMk id="15" creationId="{81DE8B58-F373-409E-A253-4380A66091D4}"/>
          </ac:grpSpMkLst>
        </pc:grpChg>
        <pc:picChg chg="add mod ord">
          <ac:chgData name="Valtair Miranda" userId="3ef78b2d3ce68fef" providerId="LiveId" clId="{6E42EABC-CD69-4ACC-BB6D-15BD42720426}" dt="2020-04-22T12:38:34.110" v="303" actId="26606"/>
          <ac:picMkLst>
            <pc:docMk/>
            <pc:sldMk cId="1691458614" sldId="258"/>
            <ac:picMk id="4" creationId="{783CEE29-C812-4992-B1F2-5B66B1DCACA6}"/>
          </ac:picMkLst>
        </pc:picChg>
        <pc:picChg chg="del">
          <ac:chgData name="Valtair Miranda" userId="3ef78b2d3ce68fef" providerId="LiveId" clId="{6E42EABC-CD69-4ACC-BB6D-15BD42720426}" dt="2020-04-22T12:38:03.220" v="299" actId="478"/>
          <ac:picMkLst>
            <pc:docMk/>
            <pc:sldMk cId="1691458614" sldId="258"/>
            <ac:picMk id="2050" creationId="{00000000-0000-0000-0000-000000000000}"/>
          </ac:picMkLst>
        </pc:picChg>
      </pc:sldChg>
      <pc:sldChg chg="addSp delSp modSp mod setBg">
        <pc:chgData name="Valtair Miranda" userId="3ef78b2d3ce68fef" providerId="LiveId" clId="{6E42EABC-CD69-4ACC-BB6D-15BD42720426}" dt="2020-04-22T12:42:56.062" v="495" actId="26606"/>
        <pc:sldMkLst>
          <pc:docMk/>
          <pc:sldMk cId="3108485945" sldId="259"/>
        </pc:sldMkLst>
        <pc:spChg chg="mo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2" creationId="{00000000-0000-0000-0000-000000000000}"/>
          </ac:spMkLst>
        </pc:spChg>
        <pc:spChg chg="add mo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6" creationId="{A734C56C-C384-4B4C-8BD9-446A5CFC989D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1" creationId="{560AFAAC-EA6C-45A9-9E03-C9C9F0193B4F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3" creationId="{83549E37-C86B-4401-90BD-D8BF83859F14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5" creationId="{8A17784E-76D8-4521-A77D-0D2EBB923004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7" creationId="{C0036C6B-F09C-4EAB-AE02-8D056EE74856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9" creationId="{FC8D5885-2804-4D3C-BE31-902E4D3279B0}"/>
          </ac:spMkLst>
        </pc:spChg>
        <pc:graphicFrameChg chg="del">
          <ac:chgData name="Valtair Miranda" userId="3ef78b2d3ce68fef" providerId="LiveId" clId="{6E42EABC-CD69-4ACC-BB6D-15BD42720426}" dt="2020-04-22T12:39:25.864" v="319" actId="478"/>
          <ac:graphicFrameMkLst>
            <pc:docMk/>
            <pc:sldMk cId="3108485945" sldId="259"/>
            <ac:graphicFrameMk id="4" creationId="{00000000-0000-0000-0000-000000000000}"/>
          </ac:graphicFrameMkLst>
        </pc:graphicFrameChg>
        <pc:graphicFrameChg chg="del mod">
          <ac:chgData name="Valtair Miranda" userId="3ef78b2d3ce68fef" providerId="LiveId" clId="{6E42EABC-CD69-4ACC-BB6D-15BD42720426}" dt="2020-04-22T12:39:36.409" v="322" actId="478"/>
          <ac:graphicFrameMkLst>
            <pc:docMk/>
            <pc:sldMk cId="3108485945" sldId="259"/>
            <ac:graphicFrameMk id="5" creationId="{00000000-0000-0000-0000-000000000000}"/>
          </ac:graphicFrameMkLst>
        </pc:graphicFrameChg>
        <pc:picChg chg="add mod ord">
          <ac:chgData name="Valtair Miranda" userId="3ef78b2d3ce68fef" providerId="LiveId" clId="{6E42EABC-CD69-4ACC-BB6D-15BD42720426}" dt="2020-04-22T12:42:56.062" v="495" actId="26606"/>
          <ac:picMkLst>
            <pc:docMk/>
            <pc:sldMk cId="3108485945" sldId="259"/>
            <ac:picMk id="3074" creationId="{0682F07F-53CF-45DA-BF72-9C1684CDC7AA}"/>
          </ac:picMkLst>
        </pc:picChg>
        <pc:picChg chg="del">
          <ac:chgData name="Valtair Miranda" userId="3ef78b2d3ce68fef" providerId="LiveId" clId="{6E42EABC-CD69-4ACC-BB6D-15BD42720426}" dt="2020-04-22T12:39:38.311" v="323" actId="478"/>
          <ac:picMkLst>
            <pc:docMk/>
            <pc:sldMk cId="3108485945" sldId="259"/>
            <ac:picMk id="4098" creationId="{00000000-0000-0000-0000-000000000000}"/>
          </ac:picMkLst>
        </pc:picChg>
      </pc:sldChg>
      <pc:sldChg chg="addSp delSp modSp mod setBg setClrOvrMap">
        <pc:chgData name="Valtair Miranda" userId="3ef78b2d3ce68fef" providerId="LiveId" clId="{6E42EABC-CD69-4ACC-BB6D-15BD42720426}" dt="2020-04-22T12:45:21.910" v="588" actId="26606"/>
        <pc:sldMkLst>
          <pc:docMk/>
          <pc:sldMk cId="2064524943" sldId="260"/>
        </pc:sldMkLst>
        <pc:spChg chg="mod">
          <ac:chgData name="Valtair Miranda" userId="3ef78b2d3ce68fef" providerId="LiveId" clId="{6E42EABC-CD69-4ACC-BB6D-15BD42720426}" dt="2020-04-22T12:45:21.910" v="588" actId="26606"/>
          <ac:spMkLst>
            <pc:docMk/>
            <pc:sldMk cId="2064524943" sldId="260"/>
            <ac:spMk id="2" creationId="{00000000-0000-0000-0000-000000000000}"/>
          </ac:spMkLst>
        </pc:spChg>
        <pc:spChg chg="mod">
          <ac:chgData name="Valtair Miranda" userId="3ef78b2d3ce68fef" providerId="LiveId" clId="{6E42EABC-CD69-4ACC-BB6D-15BD42720426}" dt="2020-04-22T12:45:21.910" v="588" actId="26606"/>
          <ac:spMkLst>
            <pc:docMk/>
            <pc:sldMk cId="2064524943" sldId="260"/>
            <ac:spMk id="3" creationId="{00000000-0000-0000-0000-000000000000}"/>
          </ac:spMkLst>
        </pc:spChg>
        <pc:spChg chg="add del">
          <ac:chgData name="Valtair Miranda" userId="3ef78b2d3ce68fef" providerId="LiveId" clId="{6E42EABC-CD69-4ACC-BB6D-15BD42720426}" dt="2020-04-22T12:45:21.855" v="587" actId="26606"/>
          <ac:spMkLst>
            <pc:docMk/>
            <pc:sldMk cId="2064524943" sldId="260"/>
            <ac:spMk id="71" creationId="{9AA72BD9-2C5A-4EDC-931F-5AA08EACA0F3}"/>
          </ac:spMkLst>
        </pc:spChg>
        <pc:spChg chg="add del">
          <ac:chgData name="Valtair Miranda" userId="3ef78b2d3ce68fef" providerId="LiveId" clId="{6E42EABC-CD69-4ACC-BB6D-15BD42720426}" dt="2020-04-22T12:45:21.855" v="587" actId="26606"/>
          <ac:spMkLst>
            <pc:docMk/>
            <pc:sldMk cId="2064524943" sldId="260"/>
            <ac:spMk id="73" creationId="{DD3981AC-7B61-4947-BCF3-F7AA7FA385B9}"/>
          </ac:spMkLst>
        </pc:spChg>
        <pc:spChg chg="add del">
          <ac:chgData name="Valtair Miranda" userId="3ef78b2d3ce68fef" providerId="LiveId" clId="{6E42EABC-CD69-4ACC-BB6D-15BD42720426}" dt="2020-04-22T12:45:21.855" v="587" actId="26606"/>
          <ac:spMkLst>
            <pc:docMk/>
            <pc:sldMk cId="2064524943" sldId="260"/>
            <ac:spMk id="75" creationId="{55D4142C-5077-457F-A6AD-3FECFDB39685}"/>
          </ac:spMkLst>
        </pc:spChg>
        <pc:spChg chg="add del">
          <ac:chgData name="Valtair Miranda" userId="3ef78b2d3ce68fef" providerId="LiveId" clId="{6E42EABC-CD69-4ACC-BB6D-15BD42720426}" dt="2020-04-22T12:45:21.855" v="587" actId="26606"/>
          <ac:spMkLst>
            <pc:docMk/>
            <pc:sldMk cId="2064524943" sldId="260"/>
            <ac:spMk id="77" creationId="{7A5F0580-5EE9-419F-96EE-B6529EF6E7D0}"/>
          </ac:spMkLst>
        </pc:spChg>
        <pc:spChg chg="add">
          <ac:chgData name="Valtair Miranda" userId="3ef78b2d3ce68fef" providerId="LiveId" clId="{6E42EABC-CD69-4ACC-BB6D-15BD42720426}" dt="2020-04-22T12:45:21.910" v="588" actId="26606"/>
          <ac:spMkLst>
            <pc:docMk/>
            <pc:sldMk cId="2064524943" sldId="260"/>
            <ac:spMk id="4101" creationId="{569C1A01-6FB5-43CE-ADCC-936728ACAC0D}"/>
          </ac:spMkLst>
        </pc:spChg>
        <pc:picChg chg="del">
          <ac:chgData name="Valtair Miranda" userId="3ef78b2d3ce68fef" providerId="LiveId" clId="{6E42EABC-CD69-4ACC-BB6D-15BD42720426}" dt="2020-04-22T12:44:43.388" v="584" actId="478"/>
          <ac:picMkLst>
            <pc:docMk/>
            <pc:sldMk cId="2064524943" sldId="260"/>
            <ac:picMk id="3074" creationId="{00000000-0000-0000-0000-000000000000}"/>
          </ac:picMkLst>
        </pc:picChg>
        <pc:picChg chg="add mod ord">
          <ac:chgData name="Valtair Miranda" userId="3ef78b2d3ce68fef" providerId="LiveId" clId="{6E42EABC-CD69-4ACC-BB6D-15BD42720426}" dt="2020-04-22T12:45:21.910" v="588" actId="26606"/>
          <ac:picMkLst>
            <pc:docMk/>
            <pc:sldMk cId="2064524943" sldId="260"/>
            <ac:picMk id="4098" creationId="{97786391-5640-4B54-AC36-934AE5B3C651}"/>
          </ac:picMkLst>
        </pc:picChg>
        <pc:picChg chg="add">
          <ac:chgData name="Valtair Miranda" userId="3ef78b2d3ce68fef" providerId="LiveId" clId="{6E42EABC-CD69-4ACC-BB6D-15BD42720426}" dt="2020-04-22T12:45:21.910" v="588" actId="26606"/>
          <ac:picMkLst>
            <pc:docMk/>
            <pc:sldMk cId="2064524943" sldId="260"/>
            <ac:picMk id="4100" creationId="{EE09A529-E47C-4634-BB98-0A9526C372B4}"/>
          </ac:picMkLst>
        </pc:picChg>
      </pc:sldChg>
      <pc:sldChg chg="addSp delSp modSp mod setBg">
        <pc:chgData name="Valtair Miranda" userId="3ef78b2d3ce68fef" providerId="LiveId" clId="{6E42EABC-CD69-4ACC-BB6D-15BD42720426}" dt="2020-04-22T12:48:09.199" v="781" actId="26606"/>
        <pc:sldMkLst>
          <pc:docMk/>
          <pc:sldMk cId="2265421042" sldId="261"/>
        </pc:sldMkLst>
        <pc:spChg chg="mo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2" creationId="{00000000-0000-0000-0000-000000000000}"/>
          </ac:spMkLst>
        </pc:spChg>
        <pc:spChg chg="mod or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3" creationId="{00000000-0000-0000-0000-000000000000}"/>
          </ac:spMkLst>
        </pc:spChg>
        <pc:spChg chg="ad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71" creationId="{4E2ED6F9-63C3-4A8D-9BB4-1EA62533B672}"/>
          </ac:spMkLst>
        </pc:spChg>
        <pc:spChg chg="ad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73" creationId="{6D72081E-AD41-4FBB-B02B-698A68DBCA5E}"/>
          </ac:spMkLst>
        </pc:spChg>
        <pc:spChg chg="ad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75" creationId="{716248AD-805F-41BF-9B57-FC53E5B32F98}"/>
          </ac:spMkLst>
        </pc:spChg>
        <pc:spChg chg="ad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77" creationId="{1F82758F-B2B3-4F0A-BB90-4BFFEDD166D6}"/>
          </ac:spMkLst>
        </pc:spChg>
        <pc:picChg chg="del">
          <ac:chgData name="Valtair Miranda" userId="3ef78b2d3ce68fef" providerId="LiveId" clId="{6E42EABC-CD69-4ACC-BB6D-15BD42720426}" dt="2020-04-22T12:47:33.167" v="779" actId="478"/>
          <ac:picMkLst>
            <pc:docMk/>
            <pc:sldMk cId="2265421042" sldId="261"/>
            <ac:picMk id="1026" creationId="{00000000-0000-0000-0000-000000000000}"/>
          </ac:picMkLst>
        </pc:picChg>
        <pc:picChg chg="add mod">
          <ac:chgData name="Valtair Miranda" userId="3ef78b2d3ce68fef" providerId="LiveId" clId="{6E42EABC-CD69-4ACC-BB6D-15BD42720426}" dt="2020-04-22T12:48:09.199" v="781" actId="26606"/>
          <ac:picMkLst>
            <pc:docMk/>
            <pc:sldMk cId="2265421042" sldId="261"/>
            <ac:picMk id="5122" creationId="{CDA95680-5B53-4A95-8E76-A50D32491F1B}"/>
          </ac:picMkLst>
        </pc:picChg>
      </pc:sldChg>
      <pc:sldChg chg="addSp delSp modSp mod setBg setClrOvrMap">
        <pc:chgData name="Valtair Miranda" userId="3ef78b2d3ce68fef" providerId="LiveId" clId="{6E42EABC-CD69-4ACC-BB6D-15BD42720426}" dt="2020-04-22T12:49:41.557" v="832" actId="27636"/>
        <pc:sldMkLst>
          <pc:docMk/>
          <pc:sldMk cId="4291976197" sldId="263"/>
        </pc:sldMkLst>
        <pc:spChg chg="mod">
          <ac:chgData name="Valtair Miranda" userId="3ef78b2d3ce68fef" providerId="LiveId" clId="{6E42EABC-CD69-4ACC-BB6D-15BD42720426}" dt="2020-04-22T12:49:41.557" v="832" actId="27636"/>
          <ac:spMkLst>
            <pc:docMk/>
            <pc:sldMk cId="4291976197" sldId="263"/>
            <ac:spMk id="3" creationId="{00000000-0000-0000-0000-000000000000}"/>
          </ac:spMkLst>
        </pc:spChg>
        <pc:spChg chg="del">
          <ac:chgData name="Valtair Miranda" userId="3ef78b2d3ce68fef" providerId="LiveId" clId="{6E42EABC-CD69-4ACC-BB6D-15BD42720426}" dt="2020-04-22T12:49:01.450" v="817" actId="478"/>
          <ac:spMkLst>
            <pc:docMk/>
            <pc:sldMk cId="4291976197" sldId="263"/>
            <ac:spMk id="5" creationId="{00000000-0000-0000-0000-000000000000}"/>
          </ac:spMkLst>
        </pc:spChg>
        <pc:spChg chg="add">
          <ac:chgData name="Valtair Miranda" userId="3ef78b2d3ce68fef" providerId="LiveId" clId="{6E42EABC-CD69-4ACC-BB6D-15BD42720426}" dt="2020-04-22T12:49:31.929" v="820" actId="26606"/>
          <ac:spMkLst>
            <pc:docMk/>
            <pc:sldMk cId="4291976197" sldId="263"/>
            <ac:spMk id="9" creationId="{CF62D2A7-8207-488C-9F46-316BA81A16C8}"/>
          </ac:spMkLst>
        </pc:spChg>
        <pc:picChg chg="mod">
          <ac:chgData name="Valtair Miranda" userId="3ef78b2d3ce68fef" providerId="LiveId" clId="{6E42EABC-CD69-4ACC-BB6D-15BD42720426}" dt="2020-04-22T12:49:31.929" v="820" actId="26606"/>
          <ac:picMkLst>
            <pc:docMk/>
            <pc:sldMk cId="4291976197" sldId="263"/>
            <ac:picMk id="4" creationId="{00000000-0000-0000-0000-000000000000}"/>
          </ac:picMkLst>
        </pc:picChg>
      </pc:sldChg>
      <pc:sldChg chg="addSp delSp modSp mod">
        <pc:chgData name="Valtair Miranda" userId="3ef78b2d3ce68fef" providerId="LiveId" clId="{6E42EABC-CD69-4ACC-BB6D-15BD42720426}" dt="2020-04-22T12:31:53.915" v="12"/>
        <pc:sldMkLst>
          <pc:docMk/>
          <pc:sldMk cId="0" sldId="265"/>
        </pc:sldMkLst>
        <pc:spChg chg="mod">
          <ac:chgData name="Valtair Miranda" userId="3ef78b2d3ce68fef" providerId="LiveId" clId="{6E42EABC-CD69-4ACC-BB6D-15BD42720426}" dt="2020-04-22T12:31:53.915" v="12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ltair Miranda" userId="3ef78b2d3ce68fef" providerId="LiveId" clId="{6E42EABC-CD69-4ACC-BB6D-15BD42720426}" dt="2020-04-22T12:31:31.988" v="7" actId="14100"/>
          <ac:spMkLst>
            <pc:docMk/>
            <pc:sldMk cId="0" sldId="265"/>
            <ac:spMk id="3078" creationId="{00000000-0000-0000-0000-000000000000}"/>
          </ac:spMkLst>
        </pc:spChg>
        <pc:picChg chg="del">
          <ac:chgData name="Valtair Miranda" userId="3ef78b2d3ce68fef" providerId="LiveId" clId="{6E42EABC-CD69-4ACC-BB6D-15BD42720426}" dt="2020-04-22T12:25:30.085" v="0" actId="478"/>
          <ac:picMkLst>
            <pc:docMk/>
            <pc:sldMk cId="0" sldId="265"/>
            <ac:picMk id="2" creationId="{00000000-0000-0000-0000-000000000000}"/>
          </ac:picMkLst>
        </pc:picChg>
        <pc:picChg chg="add mod">
          <ac:chgData name="Valtair Miranda" userId="3ef78b2d3ce68fef" providerId="LiveId" clId="{6E42EABC-CD69-4ACC-BB6D-15BD42720426}" dt="2020-04-22T12:25:35.746" v="2" actId="1076"/>
          <ac:picMkLst>
            <pc:docMk/>
            <pc:sldMk cId="0" sldId="265"/>
            <ac:picMk id="5" creationId="{9F7D9AB6-85A4-4EB0-BB36-A421DFAE60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78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69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8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5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6EEF-DC3A-49B4-BECC-397C5A6E5577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621479" y="359857"/>
            <a:ext cx="4024312" cy="1195891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916221" y="1217109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713083" y="599181"/>
            <a:ext cx="39604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2800" dirty="0">
                <a:latin typeface="Franklin Gothic Heavy" panose="020B0903020102020204" pitchFamily="34" charset="0"/>
              </a:rPr>
              <a:t>A Carta aos Efésios: Aspectos essenciais da salvação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399" y="3535577"/>
            <a:ext cx="6296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bíblico: Efésios 1;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áureo: Efésios 2.8-9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F7D9AB6-85A4-4EB0-BB36-A421DFAE6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667" y="0"/>
            <a:ext cx="4858522" cy="2843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>
                <a:latin typeface="Franklin Gothic Heavy" panose="020B0903020102020204" pitchFamily="34" charset="0"/>
              </a:rPr>
              <a:t>Filhos por eleição</a:t>
            </a:r>
          </a:p>
        </p:txBody>
      </p:sp>
      <p:pic>
        <p:nvPicPr>
          <p:cNvPr id="1026" name="Picture 2" descr="The Children We Mean to Raise: The Real Messages Adults Are ...">
            <a:extLst>
              <a:ext uri="{FF2B5EF4-FFF2-40B4-BE49-F238E27FC236}">
                <a16:creationId xmlns:a16="http://schemas.microsoft.com/office/drawing/2014/main" xmlns="" id="{87D0CE35-8FB2-4EA1-9198-84246C21E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r="18589" b="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pt-BR" sz="1600"/>
              <a:t>Deus nos abençoou com todas as bênçãos.</a:t>
            </a:r>
          </a:p>
          <a:p>
            <a:r>
              <a:rPr lang="pt-BR" sz="1600"/>
              <a:t>Uma das maiores bênçãos: fomos eleitos como filhos!</a:t>
            </a:r>
          </a:p>
        </p:txBody>
      </p:sp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4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5627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hristians Call for Global Day of Prayer to End Coronavirus | CBN News">
            <a:extLst>
              <a:ext uri="{FF2B5EF4-FFF2-40B4-BE49-F238E27FC236}">
                <a16:creationId xmlns:a16="http://schemas.microsoft.com/office/drawing/2014/main" xmlns="" id="{783CEE29-C812-4992-B1F2-5B66B1DCA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39510" b="4851"/>
          <a:stretch/>
        </p:blipFill>
        <p:spPr bwMode="auto">
          <a:xfrm>
            <a:off x="2641851" y="110339"/>
            <a:ext cx="6502149" cy="55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pt-BR" sz="2200">
                <a:latin typeface="Franklin Gothic Heavy" panose="020B0903020102020204" pitchFamily="34" charset="0"/>
              </a:rPr>
              <a:t>A oração de Paulo</a:t>
            </a:r>
            <a:br>
              <a:rPr lang="pt-BR" sz="2200">
                <a:latin typeface="Franklin Gothic Heavy" panose="020B0903020102020204" pitchFamily="34" charset="0"/>
              </a:rPr>
            </a:br>
            <a:r>
              <a:rPr lang="pt-BR" sz="2200">
                <a:latin typeface="Franklin Gothic Heavy" panose="020B0903020102020204" pitchFamily="34" charset="0"/>
              </a:rPr>
              <a:t/>
            </a:r>
            <a:br>
              <a:rPr lang="pt-BR" sz="2200">
                <a:latin typeface="Franklin Gothic Heavy" panose="020B0903020102020204" pitchFamily="34" charset="0"/>
              </a:rPr>
            </a:br>
            <a:endParaRPr lang="pt-BR" sz="2200">
              <a:latin typeface="Franklin Gothic Heavy" panose="020B0903020102020204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pt-BR" sz="1500"/>
              <a:t>Que Deus dê sabedoria aos crentes.</a:t>
            </a:r>
          </a:p>
          <a:p>
            <a:r>
              <a:rPr lang="pt-BR" sz="1500"/>
              <a:t>Que Deus revele seu plano.</a:t>
            </a:r>
          </a:p>
          <a:p>
            <a:r>
              <a:rPr lang="pt-BR" sz="1500"/>
              <a:t>Que Deus nos ilumine os olhos espirituais.</a:t>
            </a:r>
          </a:p>
        </p:txBody>
      </p:sp>
      <p:pic>
        <p:nvPicPr>
          <p:cNvPr id="9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5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60AFAAC-EA6C-45A9-9E03-C9C9F0193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mbajador del Leon de Juda on Twitter: &quot;Check out God's Not Dead ...">
            <a:extLst>
              <a:ext uri="{FF2B5EF4-FFF2-40B4-BE49-F238E27FC236}">
                <a16:creationId xmlns:a16="http://schemas.microsoft.com/office/drawing/2014/main" xmlns="" id="{0682F07F-53CF-45DA-BF72-9C1684CD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3198" b="1"/>
          <a:stretch/>
        </p:blipFill>
        <p:spPr bwMode="auto">
          <a:xfrm>
            <a:off x="3662266" y="10"/>
            <a:ext cx="5481734" cy="5517222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83549E37-C86B-4401-90BD-D8BF83859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8A17784E-76D8-4521-A77D-0D2EBB923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178" y="856488"/>
            <a:ext cx="3744468" cy="1243584"/>
          </a:xfrm>
        </p:spPr>
        <p:txBody>
          <a:bodyPr anchor="ctr">
            <a:normAutofit/>
          </a:bodyPr>
          <a:lstStyle/>
          <a:p>
            <a:r>
              <a:rPr lang="pt-BR" sz="3000">
                <a:latin typeface="Franklin Gothic Heavy" panose="020B0903020102020204" pitchFamily="34" charset="0"/>
              </a:rPr>
              <a:t>Jesus é grande!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0036C6B-F09C-4EAB-AE02-8D056EE74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FC8D5885-2804-4D3C-BE31-902E4D32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734C56C-C384-4B4C-8BD9-446A5CFC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" y="2522949"/>
            <a:ext cx="3799332" cy="3402363"/>
          </a:xfrm>
        </p:spPr>
        <p:txBody>
          <a:bodyPr anchor="t">
            <a:normAutofit/>
          </a:bodyPr>
          <a:lstStyle/>
          <a:p>
            <a:r>
              <a:rPr lang="pt-BR" sz="1700"/>
              <a:t>Jesus ressuscitou dos mortos.</a:t>
            </a:r>
          </a:p>
          <a:p>
            <a:r>
              <a:rPr lang="pt-BR" sz="1700"/>
              <a:t>Jesus ascendeu aos céus.</a:t>
            </a:r>
          </a:p>
          <a:p>
            <a:r>
              <a:rPr lang="pt-BR" sz="1700"/>
              <a:t>Jesus foi glorificado por Deus.</a:t>
            </a:r>
          </a:p>
          <a:p>
            <a:r>
              <a:rPr lang="pt-BR" sz="1700"/>
              <a:t>Jesus tem toda a autoridade no céu e na terra.</a:t>
            </a:r>
          </a:p>
          <a:p>
            <a:r>
              <a:rPr lang="pt-BR" sz="1700"/>
              <a:t>Jesus é a cabeça da Igreja.</a:t>
            </a:r>
          </a:p>
        </p:txBody>
      </p:sp>
      <p:pic>
        <p:nvPicPr>
          <p:cNvPr id="10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8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d is love - creation.com">
            <a:extLst>
              <a:ext uri="{FF2B5EF4-FFF2-40B4-BE49-F238E27FC236}">
                <a16:creationId xmlns:a16="http://schemas.microsoft.com/office/drawing/2014/main" xmlns="" id="{97786391-5640-4B54-AC36-934AE5B3C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70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9144000" cy="3315384"/>
          </a:xfrm>
          <a:prstGeom prst="rect">
            <a:avLst/>
          </a:prstGeom>
        </p:spPr>
      </p:pic>
      <p:sp>
        <p:nvSpPr>
          <p:cNvPr id="4101" name="Oval 72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000000"/>
                </a:solidFill>
                <a:latin typeface="Franklin Gothic Heavy" panose="020B0903020102020204" pitchFamily="34" charset="0"/>
              </a:rPr>
              <a:t>Verdades centrais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rgbClr val="000000"/>
                </a:solidFill>
              </a:rPr>
              <a:t>O ser humano é completamente pecador.</a:t>
            </a:r>
          </a:p>
          <a:p>
            <a:r>
              <a:rPr lang="pt-BR" sz="1600">
                <a:solidFill>
                  <a:srgbClr val="000000"/>
                </a:solidFill>
              </a:rPr>
              <a:t>Deus é plenamente amor.</a:t>
            </a:r>
          </a:p>
        </p:txBody>
      </p:sp>
      <p:pic>
        <p:nvPicPr>
          <p:cNvPr id="7" name="Imagem 11" descr="Convicçã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3" descr="C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2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4E2ED6F9-63C3-4A8D-9BB4-1EA62533B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6D72081E-AD41-4FBB-B02B-698A68DBC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670" y="4495466"/>
            <a:ext cx="2708910" cy="1536192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Franklin Gothic Heavy" panose="020B0903020102020204" pitchFamily="34" charset="0"/>
              </a:rPr>
              <a:t>Salvos em Cristo</a:t>
            </a:r>
          </a:p>
        </p:txBody>
      </p:sp>
      <p:pic>
        <p:nvPicPr>
          <p:cNvPr id="5122" name="Picture 2" descr="Salvos por Cristo Jesus - Conheça nosso canal ( INSCREVA-SE) - YouTube">
            <a:extLst>
              <a:ext uri="{FF2B5EF4-FFF2-40B4-BE49-F238E27FC236}">
                <a16:creationId xmlns:a16="http://schemas.microsoft.com/office/drawing/2014/main" xmlns="" id="{CDA95680-5B53-4A95-8E76-A50D32491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7" b="588"/>
          <a:stretch/>
        </p:blipFill>
        <p:spPr bwMode="auto">
          <a:xfrm>
            <a:off x="20" y="11"/>
            <a:ext cx="9143980" cy="36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16248AD-805F-41BF-9B57-FC53E5B32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1F82758F-B2B3-4F0A-BB90-4BFFEDD16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869" y="4495466"/>
            <a:ext cx="4545767" cy="1536192"/>
          </a:xfrm>
        </p:spPr>
        <p:txBody>
          <a:bodyPr anchor="ctr">
            <a:normAutofit/>
          </a:bodyPr>
          <a:lstStyle/>
          <a:p>
            <a:r>
              <a:rPr lang="pt-BR" sz="1600"/>
              <a:t>Ouvir: gera fé.</a:t>
            </a:r>
          </a:p>
          <a:p>
            <a:r>
              <a:rPr lang="pt-BR" sz="1600"/>
              <a:t>Crer: um passo a mais.</a:t>
            </a:r>
          </a:p>
          <a:p>
            <a:r>
              <a:rPr lang="pt-BR" sz="1600"/>
              <a:t>Selar: Segurança e identidade.</a:t>
            </a:r>
          </a:p>
          <a:p>
            <a:r>
              <a:rPr lang="pt-BR" sz="1600"/>
              <a:t>Penhor: Herdeiros de Cristo.</a:t>
            </a:r>
          </a:p>
          <a:p>
            <a:r>
              <a:rPr lang="pt-BR" sz="1600"/>
              <a:t>Louvor: Glorificar a Deus.</a:t>
            </a:r>
          </a:p>
        </p:txBody>
      </p:sp>
      <p:pic>
        <p:nvPicPr>
          <p:cNvPr id="9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02" y="5857856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06" y="5758784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2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566124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801" y="2445864"/>
            <a:ext cx="3985907" cy="291353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BR" sz="4800" dirty="0"/>
              <a:t>Feitos membros da família de Deus.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2" descr="Resultado de imagem para uniao na igre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24542"/>
          <a:stretch/>
        </p:blipFill>
        <p:spPr bwMode="auto">
          <a:xfrm>
            <a:off x="4677611" y="1505"/>
            <a:ext cx="4466389" cy="464127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76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165</Words>
  <Application>Microsoft Office PowerPoint</Application>
  <PresentationFormat>Apresentação no Ecrã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Heavy</vt:lpstr>
      <vt:lpstr>Tema do Office</vt:lpstr>
      <vt:lpstr>Apresentação do PowerPoint</vt:lpstr>
      <vt:lpstr>Apresentação do PowerPoint</vt:lpstr>
      <vt:lpstr>Filhos por eleição</vt:lpstr>
      <vt:lpstr>A oração de Paulo  </vt:lpstr>
      <vt:lpstr>Jesus é grande!</vt:lpstr>
      <vt:lpstr>Verdades centrais</vt:lpstr>
      <vt:lpstr>Salvos em Cristo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CBB-NOTE8</cp:lastModifiedBy>
  <cp:revision>4</cp:revision>
  <dcterms:created xsi:type="dcterms:W3CDTF">2020-04-22T12:49:31Z</dcterms:created>
  <dcterms:modified xsi:type="dcterms:W3CDTF">2020-05-05T11:16:46Z</dcterms:modified>
</cp:coreProperties>
</file>