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96826-D44A-4692-9B06-DC85FBD88039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0A0888-B606-4609-A3F2-2533189D7E97}">
      <dgm:prSet/>
      <dgm:spPr/>
      <dgm:t>
        <a:bodyPr/>
        <a:lstStyle/>
        <a:p>
          <a:pPr rtl="0"/>
          <a:r>
            <a:rPr lang="pt-BR" dirty="0" smtClean="0"/>
            <a:t>Carne</a:t>
          </a:r>
          <a:endParaRPr lang="pt-BR" dirty="0"/>
        </a:p>
      </dgm:t>
    </dgm:pt>
    <dgm:pt modelId="{778BA9F3-F723-4B16-8A91-1EE6419FFDF3}" type="parTrans" cxnId="{50CC9990-D28D-4B04-A1FD-B8AD64B5DFEB}">
      <dgm:prSet/>
      <dgm:spPr/>
      <dgm:t>
        <a:bodyPr/>
        <a:lstStyle/>
        <a:p>
          <a:endParaRPr lang="pt-BR"/>
        </a:p>
      </dgm:t>
    </dgm:pt>
    <dgm:pt modelId="{1EC1D8A8-058F-4A45-A0AB-F77867C4B511}" type="sibTrans" cxnId="{50CC9990-D28D-4B04-A1FD-B8AD64B5DFEB}">
      <dgm:prSet/>
      <dgm:spPr/>
      <dgm:t>
        <a:bodyPr/>
        <a:lstStyle/>
        <a:p>
          <a:endParaRPr lang="pt-BR"/>
        </a:p>
      </dgm:t>
    </dgm:pt>
    <dgm:pt modelId="{3FCA9E3D-20E6-416C-A95B-1F1A9665889D}">
      <dgm:prSet/>
      <dgm:spPr/>
      <dgm:t>
        <a:bodyPr/>
        <a:lstStyle/>
        <a:p>
          <a:pPr rtl="0"/>
          <a:r>
            <a:rPr lang="pt-BR" dirty="0" smtClean="0"/>
            <a:t>Espírito</a:t>
          </a:r>
          <a:endParaRPr lang="pt-BR" dirty="0"/>
        </a:p>
      </dgm:t>
    </dgm:pt>
    <dgm:pt modelId="{7FA38560-FEE4-4D09-B950-50E4C840DF77}" type="parTrans" cxnId="{A128E28A-A3D8-4C05-A207-CA2E1E3C05BD}">
      <dgm:prSet/>
      <dgm:spPr/>
      <dgm:t>
        <a:bodyPr/>
        <a:lstStyle/>
        <a:p>
          <a:endParaRPr lang="pt-BR"/>
        </a:p>
      </dgm:t>
    </dgm:pt>
    <dgm:pt modelId="{874C19CB-9C94-46D4-8996-C3A6ED5B6C2D}" type="sibTrans" cxnId="{A128E28A-A3D8-4C05-A207-CA2E1E3C05BD}">
      <dgm:prSet/>
      <dgm:spPr/>
      <dgm:t>
        <a:bodyPr/>
        <a:lstStyle/>
        <a:p>
          <a:endParaRPr lang="pt-BR"/>
        </a:p>
      </dgm:t>
    </dgm:pt>
    <dgm:pt modelId="{1FA87B27-E5B6-4E94-AA79-A793093F976B}" type="pres">
      <dgm:prSet presAssocID="{C5296826-D44A-4692-9B06-DC85FBD88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3316CF-F460-49B3-80D0-E0D4406F0C0E}" type="pres">
      <dgm:prSet presAssocID="{920A0888-B606-4609-A3F2-2533189D7E9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B65090-FADA-4C25-BF98-49F049319E55}" type="pres">
      <dgm:prSet presAssocID="{3FCA9E3D-20E6-416C-A95B-1F1A9665889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28E28A-A3D8-4C05-A207-CA2E1E3C05BD}" srcId="{C5296826-D44A-4692-9B06-DC85FBD88039}" destId="{3FCA9E3D-20E6-416C-A95B-1F1A9665889D}" srcOrd="1" destOrd="0" parTransId="{7FA38560-FEE4-4D09-B950-50E4C840DF77}" sibTransId="{874C19CB-9C94-46D4-8996-C3A6ED5B6C2D}"/>
    <dgm:cxn modelId="{1C670A47-E0EB-4BE6-85A5-FBB845E5E41D}" type="presOf" srcId="{920A0888-B606-4609-A3F2-2533189D7E97}" destId="{713316CF-F460-49B3-80D0-E0D4406F0C0E}" srcOrd="0" destOrd="0" presId="urn:microsoft.com/office/officeart/2005/8/layout/arrow1"/>
    <dgm:cxn modelId="{50CC9990-D28D-4B04-A1FD-B8AD64B5DFEB}" srcId="{C5296826-D44A-4692-9B06-DC85FBD88039}" destId="{920A0888-B606-4609-A3F2-2533189D7E97}" srcOrd="0" destOrd="0" parTransId="{778BA9F3-F723-4B16-8A91-1EE6419FFDF3}" sibTransId="{1EC1D8A8-058F-4A45-A0AB-F77867C4B511}"/>
    <dgm:cxn modelId="{5F4E1F2B-AB7C-4D9C-A6DD-B447B61AC7FE}" type="presOf" srcId="{3FCA9E3D-20E6-416C-A95B-1F1A9665889D}" destId="{C1B65090-FADA-4C25-BF98-49F049319E55}" srcOrd="0" destOrd="0" presId="urn:microsoft.com/office/officeart/2005/8/layout/arrow1"/>
    <dgm:cxn modelId="{F1191820-7DFC-4FC0-993C-EADE1E520C2F}" type="presOf" srcId="{C5296826-D44A-4692-9B06-DC85FBD88039}" destId="{1FA87B27-E5B6-4E94-AA79-A793093F976B}" srcOrd="0" destOrd="0" presId="urn:microsoft.com/office/officeart/2005/8/layout/arrow1"/>
    <dgm:cxn modelId="{B9CC02A1-7601-4201-852B-9329E0587CFB}" type="presParOf" srcId="{1FA87B27-E5B6-4E94-AA79-A793093F976B}" destId="{713316CF-F460-49B3-80D0-E0D4406F0C0E}" srcOrd="0" destOrd="0" presId="urn:microsoft.com/office/officeart/2005/8/layout/arrow1"/>
    <dgm:cxn modelId="{DC33933A-859A-44A8-AA8F-C69F04D95BD2}" type="presParOf" srcId="{1FA87B27-E5B6-4E94-AA79-A793093F976B}" destId="{C1B65090-FADA-4C25-BF98-49F049319E5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96826-D44A-4692-9B06-DC85FBD88039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0A0888-B606-4609-A3F2-2533189D7E97}">
      <dgm:prSet/>
      <dgm:spPr/>
      <dgm:t>
        <a:bodyPr/>
        <a:lstStyle/>
        <a:p>
          <a:pPr rtl="0"/>
          <a:r>
            <a:rPr lang="pt-BR" dirty="0" smtClean="0"/>
            <a:t>Natureza pecaminosa</a:t>
          </a:r>
          <a:endParaRPr lang="pt-BR" dirty="0"/>
        </a:p>
      </dgm:t>
    </dgm:pt>
    <dgm:pt modelId="{778BA9F3-F723-4B16-8A91-1EE6419FFDF3}" type="parTrans" cxnId="{50CC9990-D28D-4B04-A1FD-B8AD64B5DFEB}">
      <dgm:prSet/>
      <dgm:spPr/>
      <dgm:t>
        <a:bodyPr/>
        <a:lstStyle/>
        <a:p>
          <a:endParaRPr lang="pt-BR"/>
        </a:p>
      </dgm:t>
    </dgm:pt>
    <dgm:pt modelId="{1EC1D8A8-058F-4A45-A0AB-F77867C4B511}" type="sibTrans" cxnId="{50CC9990-D28D-4B04-A1FD-B8AD64B5DFEB}">
      <dgm:prSet/>
      <dgm:spPr/>
      <dgm:t>
        <a:bodyPr/>
        <a:lstStyle/>
        <a:p>
          <a:endParaRPr lang="pt-BR"/>
        </a:p>
      </dgm:t>
    </dgm:pt>
    <dgm:pt modelId="{3FCA9E3D-20E6-416C-A95B-1F1A9665889D}">
      <dgm:prSet/>
      <dgm:spPr/>
      <dgm:t>
        <a:bodyPr/>
        <a:lstStyle/>
        <a:p>
          <a:pPr rtl="0"/>
          <a:r>
            <a:rPr lang="pt-BR" dirty="0" smtClean="0"/>
            <a:t>Nova natureza</a:t>
          </a:r>
          <a:endParaRPr lang="pt-BR" dirty="0"/>
        </a:p>
      </dgm:t>
    </dgm:pt>
    <dgm:pt modelId="{7FA38560-FEE4-4D09-B950-50E4C840DF77}" type="parTrans" cxnId="{A128E28A-A3D8-4C05-A207-CA2E1E3C05BD}">
      <dgm:prSet/>
      <dgm:spPr/>
      <dgm:t>
        <a:bodyPr/>
        <a:lstStyle/>
        <a:p>
          <a:endParaRPr lang="pt-BR"/>
        </a:p>
      </dgm:t>
    </dgm:pt>
    <dgm:pt modelId="{874C19CB-9C94-46D4-8996-C3A6ED5B6C2D}" type="sibTrans" cxnId="{A128E28A-A3D8-4C05-A207-CA2E1E3C05BD}">
      <dgm:prSet/>
      <dgm:spPr/>
      <dgm:t>
        <a:bodyPr/>
        <a:lstStyle/>
        <a:p>
          <a:endParaRPr lang="pt-BR"/>
        </a:p>
      </dgm:t>
    </dgm:pt>
    <dgm:pt modelId="{7CF99AD7-7BEE-4F32-B178-11067BAA4614}" type="pres">
      <dgm:prSet presAssocID="{C5296826-D44A-4692-9B06-DC85FBD88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1E36070-BE21-4717-8232-312F8C8F66D2}" type="pres">
      <dgm:prSet presAssocID="{920A0888-B606-4609-A3F2-2533189D7E9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D9251E-9120-4EEF-A93C-3F2E5F0FD669}" type="pres">
      <dgm:prSet presAssocID="{3FCA9E3D-20E6-416C-A95B-1F1A9665889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28E28A-A3D8-4C05-A207-CA2E1E3C05BD}" srcId="{C5296826-D44A-4692-9B06-DC85FBD88039}" destId="{3FCA9E3D-20E6-416C-A95B-1F1A9665889D}" srcOrd="1" destOrd="0" parTransId="{7FA38560-FEE4-4D09-B950-50E4C840DF77}" sibTransId="{874C19CB-9C94-46D4-8996-C3A6ED5B6C2D}"/>
    <dgm:cxn modelId="{E5DE3372-F9E1-418D-8C3B-3A116AC23F97}" type="presOf" srcId="{3FCA9E3D-20E6-416C-A95B-1F1A9665889D}" destId="{5AD9251E-9120-4EEF-A93C-3F2E5F0FD669}" srcOrd="0" destOrd="0" presId="urn:microsoft.com/office/officeart/2005/8/layout/arrow1"/>
    <dgm:cxn modelId="{2951F1CA-1107-4583-8496-68D5DCE5EBB5}" type="presOf" srcId="{920A0888-B606-4609-A3F2-2533189D7E97}" destId="{D1E36070-BE21-4717-8232-312F8C8F66D2}" srcOrd="0" destOrd="0" presId="urn:microsoft.com/office/officeart/2005/8/layout/arrow1"/>
    <dgm:cxn modelId="{50CC9990-D28D-4B04-A1FD-B8AD64B5DFEB}" srcId="{C5296826-D44A-4692-9B06-DC85FBD88039}" destId="{920A0888-B606-4609-A3F2-2533189D7E97}" srcOrd="0" destOrd="0" parTransId="{778BA9F3-F723-4B16-8A91-1EE6419FFDF3}" sibTransId="{1EC1D8A8-058F-4A45-A0AB-F77867C4B511}"/>
    <dgm:cxn modelId="{B23949DB-B3AA-49D1-B0A3-74DB3A4C688F}" type="presOf" srcId="{C5296826-D44A-4692-9B06-DC85FBD88039}" destId="{7CF99AD7-7BEE-4F32-B178-11067BAA4614}" srcOrd="0" destOrd="0" presId="urn:microsoft.com/office/officeart/2005/8/layout/arrow1"/>
    <dgm:cxn modelId="{31126D71-9540-49E4-AF2F-E6084F5EE207}" type="presParOf" srcId="{7CF99AD7-7BEE-4F32-B178-11067BAA4614}" destId="{D1E36070-BE21-4717-8232-312F8C8F66D2}" srcOrd="0" destOrd="0" presId="urn:microsoft.com/office/officeart/2005/8/layout/arrow1"/>
    <dgm:cxn modelId="{558D7ED4-90EE-4A5A-A54E-9C394EF4379D}" type="presParOf" srcId="{7CF99AD7-7BEE-4F32-B178-11067BAA4614}" destId="{5AD9251E-9120-4EEF-A93C-3F2E5F0FD66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316CF-F460-49B3-80D0-E0D4406F0C0E}">
      <dsp:nvSpPr>
        <dsp:cNvPr id="0" name=""/>
        <dsp:cNvSpPr/>
      </dsp:nvSpPr>
      <dsp:spPr>
        <a:xfrm rot="16200000">
          <a:off x="3329" y="62"/>
          <a:ext cx="1900683" cy="19006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Carne</a:t>
          </a:r>
          <a:endParaRPr lang="pt-BR" sz="2900" kern="1200" dirty="0"/>
        </a:p>
      </dsp:txBody>
      <dsp:txXfrm rot="5400000">
        <a:off x="335949" y="475233"/>
        <a:ext cx="1568063" cy="950341"/>
      </dsp:txXfrm>
    </dsp:sp>
    <dsp:sp modelId="{C1B65090-FADA-4C25-BF98-49F049319E55}">
      <dsp:nvSpPr>
        <dsp:cNvPr id="0" name=""/>
        <dsp:cNvSpPr/>
      </dsp:nvSpPr>
      <dsp:spPr>
        <a:xfrm rot="5400000">
          <a:off x="6325586" y="62"/>
          <a:ext cx="1900683" cy="19006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Espírito</a:t>
          </a:r>
          <a:endParaRPr lang="pt-BR" sz="2900" kern="1200" dirty="0"/>
        </a:p>
      </dsp:txBody>
      <dsp:txXfrm rot="-5400000">
        <a:off x="6325586" y="475233"/>
        <a:ext cx="1568063" cy="950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6070-BE21-4717-8232-312F8C8F66D2}">
      <dsp:nvSpPr>
        <dsp:cNvPr id="0" name=""/>
        <dsp:cNvSpPr/>
      </dsp:nvSpPr>
      <dsp:spPr>
        <a:xfrm rot="16200000">
          <a:off x="3329" y="62"/>
          <a:ext cx="1900683" cy="19006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Natureza pecaminosa</a:t>
          </a:r>
          <a:endParaRPr lang="pt-BR" sz="2000" kern="1200" dirty="0"/>
        </a:p>
      </dsp:txBody>
      <dsp:txXfrm rot="5400000">
        <a:off x="335949" y="475233"/>
        <a:ext cx="1568063" cy="950341"/>
      </dsp:txXfrm>
    </dsp:sp>
    <dsp:sp modelId="{5AD9251E-9120-4EEF-A93C-3F2E5F0FD669}">
      <dsp:nvSpPr>
        <dsp:cNvPr id="0" name=""/>
        <dsp:cNvSpPr/>
      </dsp:nvSpPr>
      <dsp:spPr>
        <a:xfrm rot="5400000">
          <a:off x="6325586" y="62"/>
          <a:ext cx="1900683" cy="19006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Nova natureza</a:t>
          </a:r>
          <a:endParaRPr lang="pt-BR" sz="2000" kern="1200" dirty="0"/>
        </a:p>
      </dsp:txBody>
      <dsp:txXfrm rot="-5400000">
        <a:off x="6325586" y="475233"/>
        <a:ext cx="1568063" cy="950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78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69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8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8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0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51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6EEF-DC3A-49B4-BECC-397C5A6E557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9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481371" y="909419"/>
            <a:ext cx="3462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800" dirty="0" smtClean="0">
                <a:latin typeface="Franklin Gothic Heavy" panose="020B0903020102020204" pitchFamily="34" charset="0"/>
              </a:rPr>
              <a:t>A </a:t>
            </a:r>
            <a:r>
              <a:rPr lang="pt-BR" sz="1800" dirty="0">
                <a:latin typeface="Franklin Gothic Heavy" panose="020B0903020102020204" pitchFamily="34" charset="0"/>
              </a:rPr>
              <a:t>Carta aos Gálatas: </a:t>
            </a:r>
            <a:br>
              <a:rPr lang="pt-BR" sz="1800" dirty="0">
                <a:latin typeface="Franklin Gothic Heavy" panose="020B0903020102020204" pitchFamily="34" charset="0"/>
              </a:rPr>
            </a:br>
            <a:r>
              <a:rPr lang="pt-BR" sz="1800" dirty="0">
                <a:latin typeface="Franklin Gothic Heavy" panose="020B0903020102020204" pitchFamily="34" charset="0"/>
              </a:rPr>
              <a:t>A verdadeira liberdade </a:t>
            </a:r>
            <a:r>
              <a:rPr lang="pt-BR" sz="1800" dirty="0" smtClean="0">
                <a:latin typeface="Franklin Gothic Heavy" panose="020B0903020102020204" pitchFamily="34" charset="0"/>
              </a:rPr>
              <a:t>cristã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399" y="3535577"/>
            <a:ext cx="530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bíblico: Gálatas 5 e 6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áureo: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Gálatas 5.25</a:t>
            </a: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88"/>
            <a:ext cx="4873762" cy="3093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Franklin Gothic Heavy" panose="020B0903020102020204" pitchFamily="34" charset="0"/>
              </a:rPr>
              <a:t>O perigo ronda</a:t>
            </a:r>
            <a:endParaRPr lang="pt-BR" dirty="0">
              <a:latin typeface="Franklin Gothic Heavy" panose="020B09030201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03984" y="1438927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Retornar às práticas judaicas é retroceder.</a:t>
            </a:r>
          </a:p>
          <a:p>
            <a:r>
              <a:rPr lang="pt-BR" sz="2400" dirty="0" smtClean="0"/>
              <a:t>Retornar às práticas judaicas é anular a suficiência de Jesus. </a:t>
            </a:r>
            <a:endParaRPr lang="pt-BR" sz="2400" dirty="0"/>
          </a:p>
        </p:txBody>
      </p:sp>
      <p:pic>
        <p:nvPicPr>
          <p:cNvPr id="5122" name="Picture 2" descr="Danger: imagens, fotos e vetores stock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 bwMode="auto">
          <a:xfrm>
            <a:off x="629816" y="2564904"/>
            <a:ext cx="7884368" cy="31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Franklin Gothic Heavy" panose="020B0903020102020204" pitchFamily="34" charset="0"/>
              </a:rPr>
              <a:t>Vida cristã bem fundamentada</a:t>
            </a:r>
            <a:br>
              <a:rPr lang="pt-BR" dirty="0" smtClean="0">
                <a:latin typeface="Franklin Gothic Heavy" panose="020B0903020102020204" pitchFamily="34" charset="0"/>
              </a:rPr>
            </a:br>
            <a:r>
              <a:rPr lang="pt-BR" dirty="0" smtClean="0">
                <a:latin typeface="Franklin Gothic Heavy" panose="020B0903020102020204" pitchFamily="34" charset="0"/>
              </a:rPr>
              <a:t/>
            </a:r>
            <a:br>
              <a:rPr lang="pt-BR" dirty="0" smtClean="0">
                <a:latin typeface="Franklin Gothic Heavy" panose="020B0903020102020204" pitchFamily="34" charset="0"/>
              </a:rPr>
            </a:br>
            <a:endParaRPr lang="pt-BR" dirty="0">
              <a:latin typeface="Franklin Gothic Heavy" panose="020B09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Constância</a:t>
            </a:r>
          </a:p>
          <a:p>
            <a:r>
              <a:rPr lang="pt-BR" dirty="0" smtClean="0"/>
              <a:t>Sobriedade</a:t>
            </a:r>
          </a:p>
          <a:p>
            <a:r>
              <a:rPr lang="pt-BR" dirty="0" smtClean="0"/>
              <a:t>Fidelidade</a:t>
            </a:r>
          </a:p>
          <a:p>
            <a:r>
              <a:rPr lang="pt-BR" dirty="0" smtClean="0"/>
              <a:t>Hostilização</a:t>
            </a:r>
          </a:p>
          <a:p>
            <a:r>
              <a:rPr lang="pt-BR" dirty="0" smtClean="0"/>
              <a:t>Integridade</a:t>
            </a:r>
          </a:p>
          <a:p>
            <a:r>
              <a:rPr lang="pt-BR" dirty="0" smtClean="0"/>
              <a:t>Amor</a:t>
            </a:r>
          </a:p>
          <a:p>
            <a:r>
              <a:rPr lang="pt-BR" dirty="0" smtClean="0"/>
              <a:t>Pacificador.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89206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oria do Conflito Social por Karl Marx | Psicoativo ⋆ Univers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536504" cy="19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699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Franklin Gothic Heavy" panose="020B0903020102020204" pitchFamily="34" charset="0"/>
              </a:rPr>
              <a:t>Uma verdadeira guerra</a:t>
            </a:r>
            <a:endParaRPr lang="pt-BR" sz="3600" dirty="0">
              <a:latin typeface="Franklin Gothic Heavy" panose="020B09030201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00685"/>
              </p:ext>
            </p:extLst>
          </p:nvPr>
        </p:nvGraphicFramePr>
        <p:xfrm>
          <a:off x="457200" y="1931641"/>
          <a:ext cx="8229600" cy="19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786597"/>
              </p:ext>
            </p:extLst>
          </p:nvPr>
        </p:nvGraphicFramePr>
        <p:xfrm>
          <a:off x="457200" y="4048472"/>
          <a:ext cx="8229600" cy="19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agem 11" descr="Convicçã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3" descr="CB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Franklin Gothic Heavy" panose="020B0903020102020204" pitchFamily="34" charset="0"/>
              </a:rPr>
              <a:t>O papel do Espírito</a:t>
            </a:r>
            <a:br>
              <a:rPr lang="pt-BR" sz="3200" dirty="0" smtClean="0">
                <a:latin typeface="Franklin Gothic Heavy" panose="020B0903020102020204" pitchFamily="34" charset="0"/>
              </a:rPr>
            </a:br>
            <a:endParaRPr lang="pt-BR" sz="3200" dirty="0">
              <a:latin typeface="Franklin Gothic Heavy" panose="020B09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1988840"/>
            <a:ext cx="4053136" cy="373387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Consola o cristão</a:t>
            </a:r>
          </a:p>
          <a:p>
            <a:r>
              <a:rPr lang="pt-BR" sz="2800" dirty="0" smtClean="0"/>
              <a:t>Ensina o caminho</a:t>
            </a:r>
          </a:p>
          <a:p>
            <a:r>
              <a:rPr lang="pt-BR" sz="2800" dirty="0" smtClean="0"/>
              <a:t>Glorifica a Jesus</a:t>
            </a:r>
            <a:endParaRPr lang="pt-B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871"/>
            <a:ext cx="3888432" cy="247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8560" y="-171400"/>
            <a:ext cx="10009112" cy="2132856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Franklin Gothic Heavy" panose="020B0903020102020204" pitchFamily="34" charset="0"/>
              </a:rPr>
              <a:t>A colheita e a semeadura</a:t>
            </a:r>
            <a:endParaRPr lang="pt-BR" sz="3200" dirty="0">
              <a:latin typeface="Franklin Gothic Heavy" panose="020B09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Os resultados dependem das ações praticadas. </a:t>
            </a:r>
          </a:p>
          <a:p>
            <a:r>
              <a:rPr lang="pt-BR" dirty="0" smtClean="0"/>
              <a:t>A colheita depende da semeadura.</a:t>
            </a:r>
          </a:p>
          <a:p>
            <a:r>
              <a:rPr lang="pt-BR" dirty="0" smtClean="0"/>
              <a:t>A colheita depende do tipo de semente semeada.</a:t>
            </a:r>
          </a:p>
          <a:p>
            <a:r>
              <a:rPr lang="pt-BR" dirty="0" smtClean="0"/>
              <a:t>O resultado pode ser destruição ou vida eterna.</a:t>
            </a:r>
          </a:p>
        </p:txBody>
      </p:sp>
      <p:pic>
        <p:nvPicPr>
          <p:cNvPr id="1026" name="Picture 2" descr="O CAMINHO ESTREITO E O CAMINHO LARGO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r="12136"/>
          <a:stretch/>
        </p:blipFill>
        <p:spPr bwMode="auto">
          <a:xfrm>
            <a:off x="5364088" y="2996952"/>
            <a:ext cx="3298697" cy="24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" y="692696"/>
            <a:ext cx="8229600" cy="96470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/>
              <a:t>Só o evangelho transforma!</a:t>
            </a:r>
          </a:p>
        </p:txBody>
      </p:sp>
      <p:pic>
        <p:nvPicPr>
          <p:cNvPr id="4" name="Picture 2" descr="Resultado de imagem para uniao na igre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76063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114</Words>
  <Application>Microsoft Office PowerPoint</Application>
  <PresentationFormat>Apresentação no Ecrã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Heavy</vt:lpstr>
      <vt:lpstr>Tema do Office</vt:lpstr>
      <vt:lpstr>Apresentação do PowerPoint</vt:lpstr>
      <vt:lpstr>Apresentação do PowerPoint</vt:lpstr>
      <vt:lpstr>O perigo ronda</vt:lpstr>
      <vt:lpstr>Vida cristã bem fundamentada  </vt:lpstr>
      <vt:lpstr>Uma verdadeira guerra</vt:lpstr>
      <vt:lpstr>O papel do Espírito </vt:lpstr>
      <vt:lpstr>A colheita e a semeadura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Carta aos Gálatas:  A verdadeira liberdade cristã</dc:title>
  <dc:creator>Gabriel Cardoso Glenka</dc:creator>
  <cp:lastModifiedBy>CBB-NOTE8</cp:lastModifiedBy>
  <cp:revision>10</cp:revision>
  <dcterms:created xsi:type="dcterms:W3CDTF">2019-12-12T18:30:48Z</dcterms:created>
  <dcterms:modified xsi:type="dcterms:W3CDTF">2020-05-01T01:16:49Z</dcterms:modified>
</cp:coreProperties>
</file>