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DFFA7-5BDC-4411-BEA7-305101392C15}" v="9" dt="2020-11-22T12:48:25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CA750F03-FDFC-44FC-A59A-B0EAE5132FB6}"/>
    <pc:docChg chg="undo custSel mod addSld delSld modSld">
      <pc:chgData name="Valtair Miranda" userId="3ef78b2d3ce68fef" providerId="LiveId" clId="{CA750F03-FDFC-44FC-A59A-B0EAE5132FB6}" dt="2020-04-22T15:17:21.589" v="207" actId="47"/>
      <pc:docMkLst>
        <pc:docMk/>
      </pc:docMkLst>
      <pc:sldChg chg="del">
        <pc:chgData name="Valtair Miranda" userId="3ef78b2d3ce68fef" providerId="LiveId" clId="{CA750F03-FDFC-44FC-A59A-B0EAE5132FB6}" dt="2020-04-22T15:05:15.790" v="19" actId="47"/>
        <pc:sldMkLst>
          <pc:docMk/>
          <pc:sldMk cId="2657132044" sldId="256"/>
        </pc:sldMkLst>
      </pc:sldChg>
      <pc:sldChg chg="addSp delSp modSp mod setBg">
        <pc:chgData name="Valtair Miranda" userId="3ef78b2d3ce68fef" providerId="LiveId" clId="{CA750F03-FDFC-44FC-A59A-B0EAE5132FB6}" dt="2020-04-22T15:08:28.222" v="83" actId="26606"/>
        <pc:sldMkLst>
          <pc:docMk/>
          <pc:sldMk cId="2987940422" sldId="257"/>
        </pc:sldMkLst>
        <pc:spChg chg="mod">
          <ac:chgData name="Valtair Miranda" userId="3ef78b2d3ce68fef" providerId="LiveId" clId="{CA750F03-FDFC-44FC-A59A-B0EAE5132FB6}" dt="2020-04-22T15:08:28.222" v="83" actId="26606"/>
          <ac:spMkLst>
            <pc:docMk/>
            <pc:sldMk cId="2987940422" sldId="257"/>
            <ac:spMk id="2" creationId="{00000000-0000-0000-0000-000000000000}"/>
          </ac:spMkLst>
        </pc:spChg>
        <pc:spChg chg="mod">
          <ac:chgData name="Valtair Miranda" userId="3ef78b2d3ce68fef" providerId="LiveId" clId="{CA750F03-FDFC-44FC-A59A-B0EAE5132FB6}" dt="2020-04-22T15:08:28.222" v="83" actId="26606"/>
          <ac:spMkLst>
            <pc:docMk/>
            <pc:sldMk cId="2987940422" sldId="257"/>
            <ac:spMk id="3" creationId="{00000000-0000-0000-0000-000000000000}"/>
          </ac:spMkLst>
        </pc:spChg>
        <pc:spChg chg="add">
          <ac:chgData name="Valtair Miranda" userId="3ef78b2d3ce68fef" providerId="LiveId" clId="{CA750F03-FDFC-44FC-A59A-B0EAE5132FB6}" dt="2020-04-22T15:08:28.222" v="83" actId="26606"/>
          <ac:spMkLst>
            <pc:docMk/>
            <pc:sldMk cId="2987940422" sldId="257"/>
            <ac:spMk id="9" creationId="{D1A4588A-55D5-49B8-BE41-54ACDCFF2C17}"/>
          </ac:spMkLst>
        </pc:spChg>
        <pc:spChg chg="add">
          <ac:chgData name="Valtair Miranda" userId="3ef78b2d3ce68fef" providerId="LiveId" clId="{CA750F03-FDFC-44FC-A59A-B0EAE5132FB6}" dt="2020-04-22T15:08:28.222" v="83" actId="26606"/>
          <ac:spMkLst>
            <pc:docMk/>
            <pc:sldMk cId="2987940422" sldId="257"/>
            <ac:spMk id="11" creationId="{F97E7EA2-EDCD-47E9-81BC-415C606D1B58}"/>
          </ac:spMkLst>
        </pc:spChg>
        <pc:picChg chg="add mod ord">
          <ac:chgData name="Valtair Miranda" userId="3ef78b2d3ce68fef" providerId="LiveId" clId="{CA750F03-FDFC-44FC-A59A-B0EAE5132FB6}" dt="2020-04-22T15:08:28.222" v="83" actId="26606"/>
          <ac:picMkLst>
            <pc:docMk/>
            <pc:sldMk cId="2987940422" sldId="257"/>
            <ac:picMk id="4" creationId="{8E839B00-E8DF-438E-A03F-61EFB1AD63FF}"/>
          </ac:picMkLst>
        </pc:picChg>
        <pc:picChg chg="del">
          <ac:chgData name="Valtair Miranda" userId="3ef78b2d3ce68fef" providerId="LiveId" clId="{CA750F03-FDFC-44FC-A59A-B0EAE5132FB6}" dt="2020-04-22T15:07:24.328" v="81" actId="478"/>
          <ac:picMkLst>
            <pc:docMk/>
            <pc:sldMk cId="2987940422" sldId="257"/>
            <ac:picMk id="1026" creationId="{00000000-0000-0000-0000-000000000000}"/>
          </ac:picMkLst>
        </pc:picChg>
      </pc:sldChg>
      <pc:sldChg chg="addSp modSp mod setBg">
        <pc:chgData name="Valtair Miranda" userId="3ef78b2d3ce68fef" providerId="LiveId" clId="{CA750F03-FDFC-44FC-A59A-B0EAE5132FB6}" dt="2020-04-22T15:09:41.858" v="115" actId="26606"/>
        <pc:sldMkLst>
          <pc:docMk/>
          <pc:sldMk cId="1868506355" sldId="258"/>
        </pc:sldMkLst>
        <pc:spChg chg="mod">
          <ac:chgData name="Valtair Miranda" userId="3ef78b2d3ce68fef" providerId="LiveId" clId="{CA750F03-FDFC-44FC-A59A-B0EAE5132FB6}" dt="2020-04-22T15:09:41.858" v="115" actId="26606"/>
          <ac:spMkLst>
            <pc:docMk/>
            <pc:sldMk cId="1868506355" sldId="258"/>
            <ac:spMk id="2" creationId="{00000000-0000-0000-0000-000000000000}"/>
          </ac:spMkLst>
        </pc:spChg>
        <pc:spChg chg="mod">
          <ac:chgData name="Valtair Miranda" userId="3ef78b2d3ce68fef" providerId="LiveId" clId="{CA750F03-FDFC-44FC-A59A-B0EAE5132FB6}" dt="2020-04-22T15:09:41.858" v="115" actId="26606"/>
          <ac:spMkLst>
            <pc:docMk/>
            <pc:sldMk cId="1868506355" sldId="258"/>
            <ac:spMk id="3" creationId="{00000000-0000-0000-0000-000000000000}"/>
          </ac:spMkLst>
        </pc:spChg>
        <pc:spChg chg="add">
          <ac:chgData name="Valtair Miranda" userId="3ef78b2d3ce68fef" providerId="LiveId" clId="{CA750F03-FDFC-44FC-A59A-B0EAE5132FB6}" dt="2020-04-22T15:09:41.858" v="115" actId="26606"/>
          <ac:spMkLst>
            <pc:docMk/>
            <pc:sldMk cId="1868506355" sldId="258"/>
            <ac:spMk id="8" creationId="{D55CD764-972B-4CA5-A885-53E55C63E174}"/>
          </ac:spMkLst>
        </pc:spChg>
        <pc:spChg chg="add">
          <ac:chgData name="Valtair Miranda" userId="3ef78b2d3ce68fef" providerId="LiveId" clId="{CA750F03-FDFC-44FC-A59A-B0EAE5132FB6}" dt="2020-04-22T15:09:41.858" v="115" actId="26606"/>
          <ac:spMkLst>
            <pc:docMk/>
            <pc:sldMk cId="1868506355" sldId="258"/>
            <ac:spMk id="10" creationId="{34165AB3-7006-4430-BCE3-25476BE13322}"/>
          </ac:spMkLst>
        </pc:spChg>
        <pc:spChg chg="add">
          <ac:chgData name="Valtair Miranda" userId="3ef78b2d3ce68fef" providerId="LiveId" clId="{CA750F03-FDFC-44FC-A59A-B0EAE5132FB6}" dt="2020-04-22T15:09:41.858" v="115" actId="26606"/>
          <ac:spMkLst>
            <pc:docMk/>
            <pc:sldMk cId="1868506355" sldId="258"/>
            <ac:spMk id="34" creationId="{E3E51905-F374-4E1A-97CF-B741584B74D5}"/>
          </ac:spMkLst>
        </pc:spChg>
        <pc:grpChg chg="add">
          <ac:chgData name="Valtair Miranda" userId="3ef78b2d3ce68fef" providerId="LiveId" clId="{CA750F03-FDFC-44FC-A59A-B0EAE5132FB6}" dt="2020-04-22T15:09:41.858" v="115" actId="26606"/>
          <ac:grpSpMkLst>
            <pc:docMk/>
            <pc:sldMk cId="1868506355" sldId="258"/>
            <ac:grpSpMk id="12" creationId="{C57F67D8-2BFF-4661-AFAF-E2CE8B7DCE81}"/>
          </ac:grpSpMkLst>
        </pc:grpChg>
      </pc:sldChg>
      <pc:sldChg chg="addSp delSp modSp mod setBg">
        <pc:chgData name="Valtair Miranda" userId="3ef78b2d3ce68fef" providerId="LiveId" clId="{CA750F03-FDFC-44FC-A59A-B0EAE5132FB6}" dt="2020-04-22T15:10:39.224" v="135" actId="26606"/>
        <pc:sldMkLst>
          <pc:docMk/>
          <pc:sldMk cId="649376549" sldId="259"/>
        </pc:sldMkLst>
        <pc:spChg chg="mod">
          <ac:chgData name="Valtair Miranda" userId="3ef78b2d3ce68fef" providerId="LiveId" clId="{CA750F03-FDFC-44FC-A59A-B0EAE5132FB6}" dt="2020-04-22T15:10:39.224" v="135" actId="26606"/>
          <ac:spMkLst>
            <pc:docMk/>
            <pc:sldMk cId="649376549" sldId="259"/>
            <ac:spMk id="2" creationId="{00000000-0000-0000-0000-000000000000}"/>
          </ac:spMkLst>
        </pc:spChg>
        <pc:spChg chg="del mod">
          <ac:chgData name="Valtair Miranda" userId="3ef78b2d3ce68fef" providerId="LiveId" clId="{CA750F03-FDFC-44FC-A59A-B0EAE5132FB6}" dt="2020-04-22T15:10:39.224" v="135" actId="26606"/>
          <ac:spMkLst>
            <pc:docMk/>
            <pc:sldMk cId="649376549" sldId="259"/>
            <ac:spMk id="3" creationId="{00000000-0000-0000-0000-000000000000}"/>
          </ac:spMkLst>
        </pc:spChg>
        <pc:spChg chg="add">
          <ac:chgData name="Valtair Miranda" userId="3ef78b2d3ce68fef" providerId="LiveId" clId="{CA750F03-FDFC-44FC-A59A-B0EAE5132FB6}" dt="2020-04-22T15:10:39.224" v="135" actId="26606"/>
          <ac:spMkLst>
            <pc:docMk/>
            <pc:sldMk cId="649376549" sldId="259"/>
            <ac:spMk id="10" creationId="{42285737-90EE-47DC-AC80-8AE156B11969}"/>
          </ac:spMkLst>
        </pc:spChg>
        <pc:grpChg chg="add">
          <ac:chgData name="Valtair Miranda" userId="3ef78b2d3ce68fef" providerId="LiveId" clId="{CA750F03-FDFC-44FC-A59A-B0EAE5132FB6}" dt="2020-04-22T15:10:39.224" v="135" actId="26606"/>
          <ac:grpSpMkLst>
            <pc:docMk/>
            <pc:sldMk cId="649376549" sldId="259"/>
            <ac:grpSpMk id="12" creationId="{B57BDC17-F1B3-455F-BBF1-680AA1F25C06}"/>
          </ac:grpSpMkLst>
        </pc:grpChg>
        <pc:graphicFrameChg chg="add">
          <ac:chgData name="Valtair Miranda" userId="3ef78b2d3ce68fef" providerId="LiveId" clId="{CA750F03-FDFC-44FC-A59A-B0EAE5132FB6}" dt="2020-04-22T15:10:39.224" v="135" actId="26606"/>
          <ac:graphicFrameMkLst>
            <pc:docMk/>
            <pc:sldMk cId="649376549" sldId="259"/>
            <ac:graphicFrameMk id="5" creationId="{95270F74-C4FE-4E1E-98BB-808F979CDE38}"/>
          </ac:graphicFrameMkLst>
        </pc:graphicFrameChg>
      </pc:sldChg>
      <pc:sldChg chg="addSp delSp modSp mod setBg">
        <pc:chgData name="Valtair Miranda" userId="3ef78b2d3ce68fef" providerId="LiveId" clId="{CA750F03-FDFC-44FC-A59A-B0EAE5132FB6}" dt="2020-04-22T15:15:47.063" v="154" actId="26606"/>
        <pc:sldMkLst>
          <pc:docMk/>
          <pc:sldMk cId="719961395" sldId="260"/>
        </pc:sldMkLst>
        <pc:spChg chg="mod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2" creationId="{00000000-0000-0000-0000-000000000000}"/>
          </ac:spMkLst>
        </pc:spChg>
        <pc:spChg chg="mod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3" creationId="{00000000-0000-0000-0000-000000000000}"/>
          </ac:spMkLst>
        </pc:spChg>
        <pc:spChg chg="add del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71" creationId="{E0F901BB-7A9C-4782-8C5A-6C87181334E6}"/>
          </ac:spMkLst>
        </pc:spChg>
        <pc:spChg chg="add del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73" creationId="{4E6624E0-4F60-48BC-A7A3-E9E39558C6EC}"/>
          </ac:spMkLst>
        </pc:spChg>
        <pc:spChg chg="add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135" creationId="{18FD74D4-C0F3-4E5B-9628-885593F0B528}"/>
          </ac:spMkLst>
        </pc:spChg>
        <pc:spChg chg="add">
          <ac:chgData name="Valtair Miranda" userId="3ef78b2d3ce68fef" providerId="LiveId" clId="{CA750F03-FDFC-44FC-A59A-B0EAE5132FB6}" dt="2020-04-22T15:15:47.063" v="154" actId="26606"/>
          <ac:spMkLst>
            <pc:docMk/>
            <pc:sldMk cId="719961395" sldId="260"/>
            <ac:spMk id="137" creationId="{E64FA8EC-281F-4A47-AF2E-9F85F2AABC2E}"/>
          </ac:spMkLst>
        </pc:spChg>
        <pc:grpChg chg="add del">
          <ac:chgData name="Valtair Miranda" userId="3ef78b2d3ce68fef" providerId="LiveId" clId="{CA750F03-FDFC-44FC-A59A-B0EAE5132FB6}" dt="2020-04-22T15:15:47.063" v="154" actId="26606"/>
          <ac:grpSpMkLst>
            <pc:docMk/>
            <pc:sldMk cId="719961395" sldId="260"/>
            <ac:grpSpMk id="75" creationId="{9E43E711-ED7C-4F67-8C9C-883F0F1580DD}"/>
          </ac:grpSpMkLst>
        </pc:grpChg>
        <pc:picChg chg="del mod">
          <ac:chgData name="Valtair Miranda" userId="3ef78b2d3ce68fef" providerId="LiveId" clId="{CA750F03-FDFC-44FC-A59A-B0EAE5132FB6}" dt="2020-04-22T15:11:27.469" v="152" actId="478"/>
          <ac:picMkLst>
            <pc:docMk/>
            <pc:sldMk cId="719961395" sldId="260"/>
            <ac:picMk id="2050" creationId="{00000000-0000-0000-0000-000000000000}"/>
          </ac:picMkLst>
        </pc:picChg>
        <pc:picChg chg="add mod">
          <ac:chgData name="Valtair Miranda" userId="3ef78b2d3ce68fef" providerId="LiveId" clId="{CA750F03-FDFC-44FC-A59A-B0EAE5132FB6}" dt="2020-04-22T15:15:47.063" v="154" actId="26606"/>
          <ac:picMkLst>
            <pc:docMk/>
            <pc:sldMk cId="719961395" sldId="260"/>
            <ac:picMk id="4098" creationId="{02B64651-D069-4469-8C02-E3FBE350CC2A}"/>
          </ac:picMkLst>
        </pc:picChg>
      </pc:sldChg>
      <pc:sldChg chg="del">
        <pc:chgData name="Valtair Miranda" userId="3ef78b2d3ce68fef" providerId="LiveId" clId="{CA750F03-FDFC-44FC-A59A-B0EAE5132FB6}" dt="2020-04-22T15:17:21.589" v="207" actId="47"/>
        <pc:sldMkLst>
          <pc:docMk/>
          <pc:sldMk cId="3519540674" sldId="261"/>
        </pc:sldMkLst>
      </pc:sldChg>
      <pc:sldChg chg="del">
        <pc:chgData name="Valtair Miranda" userId="3ef78b2d3ce68fef" providerId="LiveId" clId="{CA750F03-FDFC-44FC-A59A-B0EAE5132FB6}" dt="2020-04-22T15:16:02.560" v="155" actId="47"/>
        <pc:sldMkLst>
          <pc:docMk/>
          <pc:sldMk cId="3315490942" sldId="262"/>
        </pc:sldMkLst>
      </pc:sldChg>
      <pc:sldChg chg="addSp delSp modSp mod setBg">
        <pc:chgData name="Valtair Miranda" userId="3ef78b2d3ce68fef" providerId="LiveId" clId="{CA750F03-FDFC-44FC-A59A-B0EAE5132FB6}" dt="2020-04-22T15:17:02.399" v="206" actId="403"/>
        <pc:sldMkLst>
          <pc:docMk/>
          <pc:sldMk cId="3667133032" sldId="263"/>
        </pc:sldMkLst>
        <pc:spChg chg="mod">
          <ac:chgData name="Valtair Miranda" userId="3ef78b2d3ce68fef" providerId="LiveId" clId="{CA750F03-FDFC-44FC-A59A-B0EAE5132FB6}" dt="2020-04-22T15:17:02.399" v="206" actId="403"/>
          <ac:spMkLst>
            <pc:docMk/>
            <pc:sldMk cId="3667133032" sldId="263"/>
            <ac:spMk id="2" creationId="{00000000-0000-0000-0000-000000000000}"/>
          </ac:spMkLst>
        </pc:spChg>
        <pc:spChg chg="del mod">
          <ac:chgData name="Valtair Miranda" userId="3ef78b2d3ce68fef" providerId="LiveId" clId="{CA750F03-FDFC-44FC-A59A-B0EAE5132FB6}" dt="2020-04-22T15:16:28.968" v="194" actId="478"/>
          <ac:spMkLst>
            <pc:docMk/>
            <pc:sldMk cId="3667133032" sldId="263"/>
            <ac:spMk id="3" creationId="{00000000-0000-0000-0000-000000000000}"/>
          </ac:spMkLst>
        </pc:spChg>
        <pc:spChg chg="add">
          <ac:chgData name="Valtair Miranda" userId="3ef78b2d3ce68fef" providerId="LiveId" clId="{CA750F03-FDFC-44FC-A59A-B0EAE5132FB6}" dt="2020-04-22T15:16:53.514" v="195" actId="26606"/>
          <ac:spMkLst>
            <pc:docMk/>
            <pc:sldMk cId="3667133032" sldId="263"/>
            <ac:spMk id="10" creationId="{823AC064-BC96-4F32-8AE1-B2FD38754823}"/>
          </ac:spMkLst>
        </pc:spChg>
        <pc:graphicFrameChg chg="mod modGraphic">
          <ac:chgData name="Valtair Miranda" userId="3ef78b2d3ce68fef" providerId="LiveId" clId="{CA750F03-FDFC-44FC-A59A-B0EAE5132FB6}" dt="2020-04-22T15:16:53.514" v="195" actId="26606"/>
          <ac:graphicFrameMkLst>
            <pc:docMk/>
            <pc:sldMk cId="3667133032" sldId="263"/>
            <ac:graphicFrameMk id="5" creationId="{00000000-0000-0000-0000-000000000000}"/>
          </ac:graphicFrameMkLst>
        </pc:graphicFrameChg>
        <pc:cxnChg chg="add">
          <ac:chgData name="Valtair Miranda" userId="3ef78b2d3ce68fef" providerId="LiveId" clId="{CA750F03-FDFC-44FC-A59A-B0EAE5132FB6}" dt="2020-04-22T15:16:53.514" v="195" actId="26606"/>
          <ac:cxnSpMkLst>
            <pc:docMk/>
            <pc:sldMk cId="3667133032" sldId="263"/>
            <ac:cxnSpMk id="12" creationId="{7E7C77BC-7138-40B1-A15B-20F57A494629}"/>
          </ac:cxnSpMkLst>
        </pc:cxnChg>
      </pc:sldChg>
      <pc:sldChg chg="add">
        <pc:chgData name="Valtair Miranda" userId="3ef78b2d3ce68fef" providerId="LiveId" clId="{CA750F03-FDFC-44FC-A59A-B0EAE5132FB6}" dt="2020-04-22T15:04:03.205" v="0"/>
        <pc:sldMkLst>
          <pc:docMk/>
          <pc:sldMk cId="2531166521" sldId="264"/>
        </pc:sldMkLst>
      </pc:sldChg>
      <pc:sldChg chg="addSp delSp modSp add mod">
        <pc:chgData name="Valtair Miranda" userId="3ef78b2d3ce68fef" providerId="LiveId" clId="{CA750F03-FDFC-44FC-A59A-B0EAE5132FB6}" dt="2020-04-22T15:05:11.954" v="18" actId="1076"/>
        <pc:sldMkLst>
          <pc:docMk/>
          <pc:sldMk cId="2988727413" sldId="265"/>
        </pc:sldMkLst>
        <pc:spChg chg="mod">
          <ac:chgData name="Valtair Miranda" userId="3ef78b2d3ce68fef" providerId="LiveId" clId="{CA750F03-FDFC-44FC-A59A-B0EAE5132FB6}" dt="2020-04-22T15:04:48.088" v="15" actId="1076"/>
          <ac:spMkLst>
            <pc:docMk/>
            <pc:sldMk cId="2988727413" sldId="265"/>
            <ac:spMk id="6" creationId="{0555DD1B-C975-4E71-AAF3-7E9010369852}"/>
          </ac:spMkLst>
        </pc:spChg>
        <pc:spChg chg="mod">
          <ac:chgData name="Valtair Miranda" userId="3ef78b2d3ce68fef" providerId="LiveId" clId="{CA750F03-FDFC-44FC-A59A-B0EAE5132FB6}" dt="2020-04-22T15:04:27.950" v="8" actId="1076"/>
          <ac:spMkLst>
            <pc:docMk/>
            <pc:sldMk cId="2988727413" sldId="265"/>
            <ac:spMk id="3078" creationId="{F9D421BF-DFE4-4939-99E5-ABFE0E47ECA4}"/>
          </ac:spMkLst>
        </pc:spChg>
        <pc:picChg chg="add mod">
          <ac:chgData name="Valtair Miranda" userId="3ef78b2d3ce68fef" providerId="LiveId" clId="{CA750F03-FDFC-44FC-A59A-B0EAE5132FB6}" dt="2020-04-22T15:05:11.954" v="18" actId="1076"/>
          <ac:picMkLst>
            <pc:docMk/>
            <pc:sldMk cId="2988727413" sldId="265"/>
            <ac:picMk id="3" creationId="{ACBB3926-6675-4DF3-B056-A22FED9EECB4}"/>
          </ac:picMkLst>
        </pc:picChg>
        <pc:picChg chg="del mod">
          <ac:chgData name="Valtair Miranda" userId="3ef78b2d3ce68fef" providerId="LiveId" clId="{CA750F03-FDFC-44FC-A59A-B0EAE5132FB6}" dt="2020-04-22T15:05:04.488" v="16" actId="478"/>
          <ac:picMkLst>
            <pc:docMk/>
            <pc:sldMk cId="2988727413" sldId="265"/>
            <ac:picMk id="3080" creationId="{DA9254B5-552D-48EF-9E2F-4C1863F21288}"/>
          </ac:picMkLst>
        </pc:picChg>
      </pc:sldChg>
    </pc:docChg>
  </pc:docChgLst>
  <pc:docChgLst>
    <pc:chgData name="Valtair Miranda" userId="3ef78b2d3ce68fef" providerId="LiveId" clId="{02ADFFA7-5BDC-4411-BEA7-305101392C15}"/>
    <pc:docChg chg="undo custSel mod modSld">
      <pc:chgData name="Valtair Miranda" userId="3ef78b2d3ce68fef" providerId="LiveId" clId="{02ADFFA7-5BDC-4411-BEA7-305101392C15}" dt="2020-11-22T12:48:50.939" v="131" actId="26606"/>
      <pc:docMkLst>
        <pc:docMk/>
      </pc:docMkLst>
      <pc:sldChg chg="addSp delSp modSp mod">
        <pc:chgData name="Valtair Miranda" userId="3ef78b2d3ce68fef" providerId="LiveId" clId="{02ADFFA7-5BDC-4411-BEA7-305101392C15}" dt="2020-11-22T12:47:36.062" v="116" actId="26606"/>
        <pc:sldMkLst>
          <pc:docMk/>
          <pc:sldMk cId="2987940422" sldId="257"/>
        </pc:sldMkLst>
        <pc:spChg chg="mod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2" creationId="{00000000-0000-0000-0000-000000000000}"/>
          </ac:spMkLst>
        </pc:spChg>
        <pc:spChg chg="mod ord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3" creationId="{00000000-0000-0000-0000-000000000000}"/>
          </ac:spMkLst>
        </pc:spChg>
        <pc:spChg chg="del">
          <ac:chgData name="Valtair Miranda" userId="3ef78b2d3ce68fef" providerId="LiveId" clId="{02ADFFA7-5BDC-4411-BEA7-305101392C15}" dt="2020-11-22T12:45:53.514" v="97" actId="26606"/>
          <ac:spMkLst>
            <pc:docMk/>
            <pc:sldMk cId="2987940422" sldId="257"/>
            <ac:spMk id="71" creationId="{4038CB10-1F5C-4D54-9DF7-12586DE5B007}"/>
          </ac:spMkLst>
        </pc:spChg>
        <pc:spChg chg="del">
          <ac:chgData name="Valtair Miranda" userId="3ef78b2d3ce68fef" providerId="LiveId" clId="{02ADFFA7-5BDC-4411-BEA7-305101392C15}" dt="2020-11-22T12:45:53.514" v="97" actId="26606"/>
          <ac:spMkLst>
            <pc:docMk/>
            <pc:sldMk cId="2987940422" sldId="257"/>
            <ac:spMk id="73" creationId="{73ED6512-6858-4552-B699-9A97FE9A4EA2}"/>
          </ac:spMkLst>
        </pc:spChg>
        <pc:spChg chg="add del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78" creationId="{1BB867FF-FC45-48F7-8104-F89BE54909F1}"/>
          </ac:spMkLst>
        </pc:spChg>
        <pc:spChg chg="add del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80" creationId="{8BB56887-D0D5-4F0C-9E19-7247EB83C8B7}"/>
          </ac:spMkLst>
        </pc:spChg>
        <pc:spChg chg="add del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82" creationId="{081E4A58-353D-44AE-B2FC-2A74E2E400F7}"/>
          </ac:spMkLst>
        </pc:spChg>
        <pc:spChg chg="add del">
          <ac:chgData name="Valtair Miranda" userId="3ef78b2d3ce68fef" providerId="LiveId" clId="{02ADFFA7-5BDC-4411-BEA7-305101392C15}" dt="2020-11-22T12:47:19.858" v="109" actId="26606"/>
          <ac:spMkLst>
            <pc:docMk/>
            <pc:sldMk cId="2987940422" sldId="257"/>
            <ac:spMk id="87" creationId="{49CD2D09-B1BB-4DF5-9E1C-3D21B21EDEFD}"/>
          </ac:spMkLst>
        </pc:spChg>
        <pc:spChg chg="add del">
          <ac:chgData name="Valtair Miranda" userId="3ef78b2d3ce68fef" providerId="LiveId" clId="{02ADFFA7-5BDC-4411-BEA7-305101392C15}" dt="2020-11-22T12:47:19.858" v="109" actId="26606"/>
          <ac:spMkLst>
            <pc:docMk/>
            <pc:sldMk cId="2987940422" sldId="257"/>
            <ac:spMk id="91" creationId="{967C29FE-FD32-4AFB-AD20-DBDF5864B2D8}"/>
          </ac:spMkLst>
        </pc:spChg>
        <pc:spChg chg="add del">
          <ac:chgData name="Valtair Miranda" userId="3ef78b2d3ce68fef" providerId="LiveId" clId="{02ADFFA7-5BDC-4411-BEA7-305101392C15}" dt="2020-11-22T12:47:23.766" v="111" actId="26606"/>
          <ac:spMkLst>
            <pc:docMk/>
            <pc:sldMk cId="2987940422" sldId="257"/>
            <ac:spMk id="93" creationId="{3873B707-463F-40B0-8227-E8CC6C67EB25}"/>
          </ac:spMkLst>
        </pc:spChg>
        <pc:spChg chg="add del">
          <ac:chgData name="Valtair Miranda" userId="3ef78b2d3ce68fef" providerId="LiveId" clId="{02ADFFA7-5BDC-4411-BEA7-305101392C15}" dt="2020-11-22T12:47:23.766" v="111" actId="26606"/>
          <ac:spMkLst>
            <pc:docMk/>
            <pc:sldMk cId="2987940422" sldId="257"/>
            <ac:spMk id="94" creationId="{201CC55D-ED54-4C5C-95E6-10947BD1103B}"/>
          </ac:spMkLst>
        </pc:spChg>
        <pc:spChg chg="add del">
          <ac:chgData name="Valtair Miranda" userId="3ef78b2d3ce68fef" providerId="LiveId" clId="{02ADFFA7-5BDC-4411-BEA7-305101392C15}" dt="2020-11-22T12:47:23.766" v="111" actId="26606"/>
          <ac:spMkLst>
            <pc:docMk/>
            <pc:sldMk cId="2987940422" sldId="257"/>
            <ac:spMk id="95" creationId="{C13237C8-E62C-4F0D-A318-BD6FB6C2D138}"/>
          </ac:spMkLst>
        </pc:spChg>
        <pc:spChg chg="add del">
          <ac:chgData name="Valtair Miranda" userId="3ef78b2d3ce68fef" providerId="LiveId" clId="{02ADFFA7-5BDC-4411-BEA7-305101392C15}" dt="2020-11-22T12:47:23.766" v="111" actId="26606"/>
          <ac:spMkLst>
            <pc:docMk/>
            <pc:sldMk cId="2987940422" sldId="257"/>
            <ac:spMk id="97" creationId="{19C9EAEA-39D0-4B0E-A0EB-51E7B26740B1}"/>
          </ac:spMkLst>
        </pc:spChg>
        <pc:spChg chg="add del">
          <ac:chgData name="Valtair Miranda" userId="3ef78b2d3ce68fef" providerId="LiveId" clId="{02ADFFA7-5BDC-4411-BEA7-305101392C15}" dt="2020-11-22T12:47:35.945" v="115" actId="26606"/>
          <ac:spMkLst>
            <pc:docMk/>
            <pc:sldMk cId="2987940422" sldId="257"/>
            <ac:spMk id="102" creationId="{1607EC0B-6F18-4CC6-A161-42CC6FAB22E9}"/>
          </ac:spMkLst>
        </pc:spChg>
        <pc:spChg chg="add">
          <ac:chgData name="Valtair Miranda" userId="3ef78b2d3ce68fef" providerId="LiveId" clId="{02ADFFA7-5BDC-4411-BEA7-305101392C15}" dt="2020-11-22T12:47:36.062" v="116" actId="26606"/>
          <ac:spMkLst>
            <pc:docMk/>
            <pc:sldMk cId="2987940422" sldId="257"/>
            <ac:spMk id="108" creationId="{70DFA0FD-AB28-4B25-B870-4D2BBC35BA1D}"/>
          </ac:spMkLst>
        </pc:spChg>
        <pc:grpChg chg="add del">
          <ac:chgData name="Valtair Miranda" userId="3ef78b2d3ce68fef" providerId="LiveId" clId="{02ADFFA7-5BDC-4411-BEA7-305101392C15}" dt="2020-11-22T12:47:23.766" v="111" actId="26606"/>
          <ac:grpSpMkLst>
            <pc:docMk/>
            <pc:sldMk cId="2987940422" sldId="257"/>
            <ac:grpSpMk id="96" creationId="{1DE889C7-FAD6-4397-98E2-05D503484459}"/>
          </ac:grpSpMkLst>
        </pc:grpChg>
        <pc:grpChg chg="add del">
          <ac:chgData name="Valtair Miranda" userId="3ef78b2d3ce68fef" providerId="LiveId" clId="{02ADFFA7-5BDC-4411-BEA7-305101392C15}" dt="2020-11-22T12:47:35.945" v="115" actId="26606"/>
          <ac:grpSpMkLst>
            <pc:docMk/>
            <pc:sldMk cId="2987940422" sldId="257"/>
            <ac:grpSpMk id="103" creationId="{2F263D67-9B31-4F2B-B228-27FD3112D7EC}"/>
          </ac:grpSpMkLst>
        </pc:grpChg>
        <pc:grpChg chg="add">
          <ac:chgData name="Valtair Miranda" userId="3ef78b2d3ce68fef" providerId="LiveId" clId="{02ADFFA7-5BDC-4411-BEA7-305101392C15}" dt="2020-11-22T12:47:36.062" v="116" actId="26606"/>
          <ac:grpSpMkLst>
            <pc:docMk/>
            <pc:sldMk cId="2987940422" sldId="257"/>
            <ac:grpSpMk id="109" creationId="{0D628DFB-9CD1-4E2B-8B44-9FDF7E80F6D9}"/>
          </ac:grpSpMkLst>
        </pc:grpChg>
        <pc:picChg chg="add mod ord">
          <ac:chgData name="Valtair Miranda" userId="3ef78b2d3ce68fef" providerId="LiveId" clId="{02ADFFA7-5BDC-4411-BEA7-305101392C15}" dt="2020-11-22T12:47:36.062" v="116" actId="26606"/>
          <ac:picMkLst>
            <pc:docMk/>
            <pc:sldMk cId="2987940422" sldId="257"/>
            <ac:picMk id="4" creationId="{F1622B3D-45EA-4D38-A25D-BA4211C6330A}"/>
          </ac:picMkLst>
        </pc:picChg>
        <pc:picChg chg="add del">
          <ac:chgData name="Valtair Miranda" userId="3ef78b2d3ce68fef" providerId="LiveId" clId="{02ADFFA7-5BDC-4411-BEA7-305101392C15}" dt="2020-11-22T12:47:19.858" v="109" actId="26606"/>
          <ac:picMkLst>
            <pc:docMk/>
            <pc:sldMk cId="2987940422" sldId="257"/>
            <ac:picMk id="89" creationId="{83355637-BA71-4F63-94C9-E77BF81BDFC0}"/>
          </ac:picMkLst>
        </pc:picChg>
        <pc:picChg chg="del">
          <ac:chgData name="Valtair Miranda" userId="3ef78b2d3ce68fef" providerId="LiveId" clId="{02ADFFA7-5BDC-4411-BEA7-305101392C15}" dt="2020-11-22T12:40:16.467" v="21" actId="478"/>
          <ac:picMkLst>
            <pc:docMk/>
            <pc:sldMk cId="2987940422" sldId="257"/>
            <ac:picMk id="1026" creationId="{941D2267-3449-49CA-843B-24B135E63847}"/>
          </ac:picMkLst>
        </pc:picChg>
        <pc:cxnChg chg="add del">
          <ac:chgData name="Valtair Miranda" userId="3ef78b2d3ce68fef" providerId="LiveId" clId="{02ADFFA7-5BDC-4411-BEA7-305101392C15}" dt="2020-11-22T12:47:30.003" v="113" actId="26606"/>
          <ac:cxnSpMkLst>
            <pc:docMk/>
            <pc:sldMk cId="2987940422" sldId="257"/>
            <ac:cxnSpMk id="100" creationId="{E4A809D5-3600-46D4-A466-67F2349A54FB}"/>
          </ac:cxnSpMkLst>
        </pc:cxnChg>
      </pc:sldChg>
      <pc:sldChg chg="addSp delSp modSp mod setBg setClrOvrMap">
        <pc:chgData name="Valtair Miranda" userId="3ef78b2d3ce68fef" providerId="LiveId" clId="{02ADFFA7-5BDC-4411-BEA7-305101392C15}" dt="2020-11-22T12:48:21.724" v="124" actId="26606"/>
        <pc:sldMkLst>
          <pc:docMk/>
          <pc:sldMk cId="1868506355" sldId="258"/>
        </pc:sldMkLst>
        <pc:spChg chg="mod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2" creationId="{00000000-0000-0000-0000-000000000000}"/>
          </ac:spMkLst>
        </pc:spChg>
        <pc:spChg chg="mod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3" creationId="{00000000-0000-0000-0000-000000000000}"/>
          </ac:spMkLst>
        </pc:spChg>
        <pc:spChg chg="add del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71" creationId="{5FDF4720-5445-47BE-89FE-E40D1AE6F619}"/>
          </ac:spMkLst>
        </pc:spChg>
        <pc:spChg chg="add del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73" creationId="{AC8710B4-A815-4082-9E4F-F13A0007090C}"/>
          </ac:spMkLst>
        </pc:spChg>
        <pc:spChg chg="add del">
          <ac:chgData name="Valtair Miranda" userId="3ef78b2d3ce68fef" providerId="LiveId" clId="{02ADFFA7-5BDC-4411-BEA7-305101392C15}" dt="2020-11-22T12:48:06.822" v="121" actId="26606"/>
          <ac:spMkLst>
            <pc:docMk/>
            <pc:sldMk cId="1868506355" sldId="258"/>
            <ac:spMk id="78" creationId="{B775CD93-9DF2-48CB-9F57-1BCA9A46C7FA}"/>
          </ac:spMkLst>
        </pc:spChg>
        <pc:spChg chg="add del">
          <ac:chgData name="Valtair Miranda" userId="3ef78b2d3ce68fef" providerId="LiveId" clId="{02ADFFA7-5BDC-4411-BEA7-305101392C15}" dt="2020-11-22T12:48:06.822" v="121" actId="26606"/>
          <ac:spMkLst>
            <pc:docMk/>
            <pc:sldMk cId="1868506355" sldId="258"/>
            <ac:spMk id="80" creationId="{6166C6D1-23AC-49C4-BA07-238E4E9F8CEB}"/>
          </ac:spMkLst>
        </pc:spChg>
        <pc:spChg chg="add del">
          <ac:chgData name="Valtair Miranda" userId="3ef78b2d3ce68fef" providerId="LiveId" clId="{02ADFFA7-5BDC-4411-BEA7-305101392C15}" dt="2020-11-22T12:48:06.822" v="121" actId="26606"/>
          <ac:spMkLst>
            <pc:docMk/>
            <pc:sldMk cId="1868506355" sldId="258"/>
            <ac:spMk id="82" creationId="{1C091803-41C2-48E0-9228-5148460C7479}"/>
          </ac:spMkLst>
        </pc:spChg>
        <pc:spChg chg="add del">
          <ac:chgData name="Valtair Miranda" userId="3ef78b2d3ce68fef" providerId="LiveId" clId="{02ADFFA7-5BDC-4411-BEA7-305101392C15}" dt="2020-11-22T12:48:21.698" v="123" actId="26606"/>
          <ac:spMkLst>
            <pc:docMk/>
            <pc:sldMk cId="1868506355" sldId="258"/>
            <ac:spMk id="90" creationId="{4BC99CB9-DDAD-44A2-8A1C-E3AF4E72DF5C}"/>
          </ac:spMkLst>
        </pc:spChg>
        <pc:spChg chg="add del">
          <ac:chgData name="Valtair Miranda" userId="3ef78b2d3ce68fef" providerId="LiveId" clId="{02ADFFA7-5BDC-4411-BEA7-305101392C15}" dt="2020-11-22T12:48:21.698" v="123" actId="26606"/>
          <ac:spMkLst>
            <pc:docMk/>
            <pc:sldMk cId="1868506355" sldId="258"/>
            <ac:spMk id="91" creationId="{1561AEE4-4E38-4BAC-976D-E0DE523FC5D1}"/>
          </ac:spMkLst>
        </pc:spChg>
        <pc:spChg chg="add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94" creationId="{B775CD93-9DF2-48CB-9F57-1BCA9A46C7FA}"/>
          </ac:spMkLst>
        </pc:spChg>
        <pc:spChg chg="add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95" creationId="{6166C6D1-23AC-49C4-BA07-238E4E9F8CEB}"/>
          </ac:spMkLst>
        </pc:spChg>
        <pc:spChg chg="add">
          <ac:chgData name="Valtair Miranda" userId="3ef78b2d3ce68fef" providerId="LiveId" clId="{02ADFFA7-5BDC-4411-BEA7-305101392C15}" dt="2020-11-22T12:48:21.724" v="124" actId="26606"/>
          <ac:spMkLst>
            <pc:docMk/>
            <pc:sldMk cId="1868506355" sldId="258"/>
            <ac:spMk id="96" creationId="{1C091803-41C2-48E0-9228-5148460C7479}"/>
          </ac:spMkLst>
        </pc:spChg>
        <pc:grpChg chg="add del">
          <ac:chgData name="Valtair Miranda" userId="3ef78b2d3ce68fef" providerId="LiveId" clId="{02ADFFA7-5BDC-4411-BEA7-305101392C15}" dt="2020-11-22T12:48:21.698" v="123" actId="26606"/>
          <ac:grpSpMkLst>
            <pc:docMk/>
            <pc:sldMk cId="1868506355" sldId="258"/>
            <ac:grpSpMk id="92" creationId="{F0BC676B-D19A-44DB-910A-0C0E6D433979}"/>
          </ac:grpSpMkLst>
        </pc:grpChg>
        <pc:picChg chg="del">
          <ac:chgData name="Valtair Miranda" userId="3ef78b2d3ce68fef" providerId="LiveId" clId="{02ADFFA7-5BDC-4411-BEA7-305101392C15}" dt="2020-11-22T12:41:46.127" v="44" actId="478"/>
          <ac:picMkLst>
            <pc:docMk/>
            <pc:sldMk cId="1868506355" sldId="258"/>
            <ac:picMk id="2050" creationId="{4CD5E662-5297-43BD-89FC-EEDBA28D12F7}"/>
          </ac:picMkLst>
        </pc:picChg>
      </pc:sldChg>
      <pc:sldChg chg="addSp delSp modSp mod">
        <pc:chgData name="Valtair Miranda" userId="3ef78b2d3ce68fef" providerId="LiveId" clId="{02ADFFA7-5BDC-4411-BEA7-305101392C15}" dt="2020-11-22T12:48:29.765" v="126" actId="26606"/>
        <pc:sldMkLst>
          <pc:docMk/>
          <pc:sldMk cId="649376549" sldId="259"/>
        </pc:sldMkLst>
        <pc:spChg chg="mod">
          <ac:chgData name="Valtair Miranda" userId="3ef78b2d3ce68fef" providerId="LiveId" clId="{02ADFFA7-5BDC-4411-BEA7-305101392C15}" dt="2020-11-22T12:48:29.765" v="126" actId="26606"/>
          <ac:spMkLst>
            <pc:docMk/>
            <pc:sldMk cId="649376549" sldId="259"/>
            <ac:spMk id="2" creationId="{00000000-0000-0000-0000-000000000000}"/>
          </ac:spMkLst>
        </pc:spChg>
        <pc:spChg chg="add mod">
          <ac:chgData name="Valtair Miranda" userId="3ef78b2d3ce68fef" providerId="LiveId" clId="{02ADFFA7-5BDC-4411-BEA7-305101392C15}" dt="2020-11-22T12:48:29.765" v="126" actId="26606"/>
          <ac:spMkLst>
            <pc:docMk/>
            <pc:sldMk cId="649376549" sldId="259"/>
            <ac:spMk id="3" creationId="{4A9BA801-0998-416D-88C3-FFB3939D299B}"/>
          </ac:spMkLst>
        </pc:spChg>
        <pc:spChg chg="add">
          <ac:chgData name="Valtair Miranda" userId="3ef78b2d3ce68fef" providerId="LiveId" clId="{02ADFFA7-5BDC-4411-BEA7-305101392C15}" dt="2020-11-22T12:48:29.765" v="126" actId="26606"/>
          <ac:spMkLst>
            <pc:docMk/>
            <pc:sldMk cId="649376549" sldId="259"/>
            <ac:spMk id="6" creationId="{5298780A-33B9-4EA2-8F67-DE68AD62841B}"/>
          </ac:spMkLst>
        </pc:spChg>
        <pc:spChg chg="add">
          <ac:chgData name="Valtair Miranda" userId="3ef78b2d3ce68fef" providerId="LiveId" clId="{02ADFFA7-5BDC-4411-BEA7-305101392C15}" dt="2020-11-22T12:48:29.765" v="126" actId="26606"/>
          <ac:spMkLst>
            <pc:docMk/>
            <pc:sldMk cId="649376549" sldId="259"/>
            <ac:spMk id="7" creationId="{7F488E8B-4E1E-4402-8935-D4E6C02615C7}"/>
          </ac:spMkLst>
        </pc:spChg>
        <pc:spChg chg="add">
          <ac:chgData name="Valtair Miranda" userId="3ef78b2d3ce68fef" providerId="LiveId" clId="{02ADFFA7-5BDC-4411-BEA7-305101392C15}" dt="2020-11-22T12:48:29.765" v="126" actId="26606"/>
          <ac:spMkLst>
            <pc:docMk/>
            <pc:sldMk cId="649376549" sldId="259"/>
            <ac:spMk id="8" creationId="{081EA652-8C6A-4E69-BEB9-170809474553}"/>
          </ac:spMkLst>
        </pc:spChg>
        <pc:graphicFrameChg chg="del">
          <ac:chgData name="Valtair Miranda" userId="3ef78b2d3ce68fef" providerId="LiveId" clId="{02ADFFA7-5BDC-4411-BEA7-305101392C15}" dt="2020-11-22T12:43:17.968" v="71" actId="11529"/>
          <ac:graphicFrameMkLst>
            <pc:docMk/>
            <pc:sldMk cId="649376549" sldId="259"/>
            <ac:graphicFrameMk id="5" creationId="{95270F74-C4FE-4E1E-98BB-808F979CDE38}"/>
          </ac:graphicFrameMkLst>
        </pc:graphicFrameChg>
        <pc:picChg chg="del">
          <ac:chgData name="Valtair Miranda" userId="3ef78b2d3ce68fef" providerId="LiveId" clId="{02ADFFA7-5BDC-4411-BEA7-305101392C15}" dt="2020-11-22T12:48:25.671" v="125" actId="478"/>
          <ac:picMkLst>
            <pc:docMk/>
            <pc:sldMk cId="649376549" sldId="259"/>
            <ac:picMk id="3074" creationId="{6B46C061-D12B-414B-A7FE-52AA67CF1E7D}"/>
          </ac:picMkLst>
        </pc:picChg>
        <pc:cxnChg chg="add">
          <ac:chgData name="Valtair Miranda" userId="3ef78b2d3ce68fef" providerId="LiveId" clId="{02ADFFA7-5BDC-4411-BEA7-305101392C15}" dt="2020-11-22T12:48:29.765" v="126" actId="26606"/>
          <ac:cxnSpMkLst>
            <pc:docMk/>
            <pc:sldMk cId="649376549" sldId="259"/>
            <ac:cxnSpMk id="14" creationId="{23AAC9B5-8015-485C-ACF9-A750390E9A56}"/>
          </ac:cxnSpMkLst>
        </pc:cxnChg>
      </pc:sldChg>
      <pc:sldChg chg="addSp delSp modSp mod">
        <pc:chgData name="Valtair Miranda" userId="3ef78b2d3ce68fef" providerId="LiveId" clId="{02ADFFA7-5BDC-4411-BEA7-305101392C15}" dt="2020-11-22T12:48:50.939" v="131" actId="26606"/>
        <pc:sldMkLst>
          <pc:docMk/>
          <pc:sldMk cId="719961395" sldId="260"/>
        </pc:sldMkLst>
        <pc:spChg chg="del">
          <ac:chgData name="Valtair Miranda" userId="3ef78b2d3ce68fef" providerId="LiveId" clId="{02ADFFA7-5BDC-4411-BEA7-305101392C15}" dt="2020-11-22T12:44:18.723" v="76" actId="478"/>
          <ac:spMkLst>
            <pc:docMk/>
            <pc:sldMk cId="719961395" sldId="260"/>
            <ac:spMk id="2" creationId="{00000000-0000-0000-0000-000000000000}"/>
          </ac:spMkLst>
        </pc:spChg>
        <pc:spChg chg="mod ord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3" creationId="{00000000-0000-0000-0000-000000000000}"/>
          </ac:spMkLst>
        </pc:spChg>
        <pc:spChg chg="add del mod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6" creationId="{56D8352D-D5E9-44D3-83A6-3CA574FA9A06}"/>
          </ac:spMkLst>
        </pc:spChg>
        <pc:spChg chg="add del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06" creationId="{D9F5512A-48E1-4C07-B75E-3CCC517B6804}"/>
          </ac:spMkLst>
        </pc:spChg>
        <pc:spChg chg="add del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39" creationId="{A81E7530-396C-45F0-92F4-A885648D1631}"/>
          </ac:spMkLst>
        </pc:spChg>
        <pc:spChg chg="add del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40" creationId="{7316481C-0A49-4796-812B-0D64F063B720}"/>
          </ac:spMkLst>
        </pc:spChg>
        <pc:spChg chg="add del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41" creationId="{A5271697-90F1-4A23-8EF2-0179F2EAFACB}"/>
          </ac:spMkLst>
        </pc:spChg>
        <pc:spChg chg="add del">
          <ac:chgData name="Valtair Miranda" userId="3ef78b2d3ce68fef" providerId="LiveId" clId="{02ADFFA7-5BDC-4411-BEA7-305101392C15}" dt="2020-11-22T12:48:50.918" v="130" actId="26606"/>
          <ac:spMkLst>
            <pc:docMk/>
            <pc:sldMk cId="719961395" sldId="260"/>
            <ac:spMk id="147" creationId="{889C5E17-24D0-4696-A3C5-A2261FB455FA}"/>
          </ac:spMkLst>
        </pc:spChg>
        <pc:spChg chg="add del">
          <ac:chgData name="Valtair Miranda" userId="3ef78b2d3ce68fef" providerId="LiveId" clId="{02ADFFA7-5BDC-4411-BEA7-305101392C15}" dt="2020-11-22T12:48:50.918" v="130" actId="26606"/>
          <ac:spMkLst>
            <pc:docMk/>
            <pc:sldMk cId="719961395" sldId="260"/>
            <ac:spMk id="149" creationId="{6929B58F-2358-44CC-ACE5-EF1BD3C6C824}"/>
          </ac:spMkLst>
        </pc:spChg>
        <pc:spChg chg="add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56" creationId="{389575E1-3389-451A-A5F7-27854C25C599}"/>
          </ac:spMkLst>
        </pc:spChg>
        <pc:spChg chg="add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57" creationId="{A53CCC5C-D88E-40FB-B30B-23DCDBD01D37}"/>
          </ac:spMkLst>
        </pc:spChg>
        <pc:spChg chg="add">
          <ac:chgData name="Valtair Miranda" userId="3ef78b2d3ce68fef" providerId="LiveId" clId="{02ADFFA7-5BDC-4411-BEA7-305101392C15}" dt="2020-11-22T12:48:50.939" v="131" actId="26606"/>
          <ac:spMkLst>
            <pc:docMk/>
            <pc:sldMk cId="719961395" sldId="260"/>
            <ac:spMk id="158" creationId="{081E4A58-353D-44AE-B2FC-2A74E2E400F7}"/>
          </ac:spMkLst>
        </pc:spChg>
        <pc:grpChg chg="add del">
          <ac:chgData name="Valtair Miranda" userId="3ef78b2d3ce68fef" providerId="LiveId" clId="{02ADFFA7-5BDC-4411-BEA7-305101392C15}" dt="2020-11-22T12:48:50.939" v="131" actId="26606"/>
          <ac:grpSpMkLst>
            <pc:docMk/>
            <pc:sldMk cId="719961395" sldId="260"/>
            <ac:grpSpMk id="142" creationId="{81DE8B58-F373-409E-A253-4380A66091D4}"/>
          </ac:grpSpMkLst>
        </pc:grpChg>
        <pc:grpChg chg="add del">
          <ac:chgData name="Valtair Miranda" userId="3ef78b2d3ce68fef" providerId="LiveId" clId="{02ADFFA7-5BDC-4411-BEA7-305101392C15}" dt="2020-11-22T12:48:50.918" v="130" actId="26606"/>
          <ac:grpSpMkLst>
            <pc:docMk/>
            <pc:sldMk cId="719961395" sldId="260"/>
            <ac:grpSpMk id="151" creationId="{09DA5303-A1AF-4830-806C-51FCD96188B7}"/>
          </ac:grpSpMkLst>
        </pc:grpChg>
        <pc:picChg chg="del">
          <ac:chgData name="Valtair Miranda" userId="3ef78b2d3ce68fef" providerId="LiveId" clId="{02ADFFA7-5BDC-4411-BEA7-305101392C15}" dt="2020-11-22T12:45:21.375" v="94" actId="478"/>
          <ac:picMkLst>
            <pc:docMk/>
            <pc:sldMk cId="719961395" sldId="260"/>
            <ac:picMk id="4" creationId="{737DCD69-C7CF-4A9C-88C9-C8827E7F60A3}"/>
          </ac:picMkLst>
        </pc:picChg>
      </pc:sldChg>
      <pc:sldChg chg="modSp mod">
        <pc:chgData name="Valtair Miranda" userId="3ef78b2d3ce68fef" providerId="LiveId" clId="{02ADFFA7-5BDC-4411-BEA7-305101392C15}" dt="2020-11-22T12:39:46.837" v="11"/>
        <pc:sldMkLst>
          <pc:docMk/>
          <pc:sldMk cId="2988727413" sldId="265"/>
        </pc:sldMkLst>
        <pc:spChg chg="mod">
          <ac:chgData name="Valtair Miranda" userId="3ef78b2d3ce68fef" providerId="LiveId" clId="{02ADFFA7-5BDC-4411-BEA7-305101392C15}" dt="2020-11-22T12:39:46.837" v="11"/>
          <ac:spMkLst>
            <pc:docMk/>
            <pc:sldMk cId="2988727413" sldId="265"/>
            <ac:spMk id="6" creationId="{0555DD1B-C975-4E71-AAF3-7E9010369852}"/>
          </ac:spMkLst>
        </pc:spChg>
        <pc:spChg chg="mod">
          <ac:chgData name="Valtair Miranda" userId="3ef78b2d3ce68fef" providerId="LiveId" clId="{02ADFFA7-5BDC-4411-BEA7-305101392C15}" dt="2020-11-22T12:39:22.685" v="8" actId="20577"/>
          <ac:spMkLst>
            <pc:docMk/>
            <pc:sldMk cId="2988727413" sldId="265"/>
            <ac:spMk id="3078" creationId="{F9D421BF-DFE4-4939-99E5-ABFE0E47ECA4}"/>
          </ac:spMkLst>
        </pc:spChg>
      </pc:sldChg>
    </pc:docChg>
  </pc:docChgLst>
  <pc:docChgLst>
    <pc:chgData name="Valtair Miranda" userId="3ef78b2d3ce68fef" providerId="LiveId" clId="{11893446-ECEA-4824-845A-40436C12AD8A}"/>
    <pc:docChg chg="undo custSel mod delSld modSld">
      <pc:chgData name="Valtair Miranda" userId="3ef78b2d3ce68fef" providerId="LiveId" clId="{11893446-ECEA-4824-845A-40436C12AD8A}" dt="2020-09-16T22:28:58.056" v="109" actId="26606"/>
      <pc:docMkLst>
        <pc:docMk/>
      </pc:docMkLst>
      <pc:sldChg chg="addSp delSp modSp mod">
        <pc:chgData name="Valtair Miranda" userId="3ef78b2d3ce68fef" providerId="LiveId" clId="{11893446-ECEA-4824-845A-40436C12AD8A}" dt="2020-09-16T22:24:43.406" v="64" actId="26606"/>
        <pc:sldMkLst>
          <pc:docMk/>
          <pc:sldMk cId="2987940422" sldId="257"/>
        </pc:sldMkLst>
        <pc:spChg chg="mod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2" creationId="{00000000-0000-0000-0000-000000000000}"/>
          </ac:spMkLst>
        </pc:spChg>
        <pc:spChg chg="mod ord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3" creationId="{00000000-0000-0000-0000-000000000000}"/>
          </ac:spMkLst>
        </pc:spChg>
        <pc:spChg chg="del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9" creationId="{D1A4588A-55D5-49B8-BE41-54ACDCFF2C17}"/>
          </ac:spMkLst>
        </pc:spChg>
        <pc:spChg chg="del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11" creationId="{F97E7EA2-EDCD-47E9-81BC-415C606D1B58}"/>
          </ac:spMkLst>
        </pc:spChg>
        <pc:spChg chg="add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71" creationId="{4038CB10-1F5C-4D54-9DF7-12586DE5B007}"/>
          </ac:spMkLst>
        </pc:spChg>
        <pc:spChg chg="add">
          <ac:chgData name="Valtair Miranda" userId="3ef78b2d3ce68fef" providerId="LiveId" clId="{11893446-ECEA-4824-845A-40436C12AD8A}" dt="2020-09-16T22:24:43.406" v="64" actId="26606"/>
          <ac:spMkLst>
            <pc:docMk/>
            <pc:sldMk cId="2987940422" sldId="257"/>
            <ac:spMk id="73" creationId="{73ED6512-6858-4552-B699-9A97FE9A4EA2}"/>
          </ac:spMkLst>
        </pc:spChg>
        <pc:picChg chg="del">
          <ac:chgData name="Valtair Miranda" userId="3ef78b2d3ce68fef" providerId="LiveId" clId="{11893446-ECEA-4824-845A-40436C12AD8A}" dt="2020-09-16T22:24:37.776" v="62" actId="478"/>
          <ac:picMkLst>
            <pc:docMk/>
            <pc:sldMk cId="2987940422" sldId="257"/>
            <ac:picMk id="4" creationId="{8E839B00-E8DF-438E-A03F-61EFB1AD63FF}"/>
          </ac:picMkLst>
        </pc:picChg>
        <pc:picChg chg="add mod">
          <ac:chgData name="Valtair Miranda" userId="3ef78b2d3ce68fef" providerId="LiveId" clId="{11893446-ECEA-4824-845A-40436C12AD8A}" dt="2020-09-16T22:24:43.406" v="64" actId="26606"/>
          <ac:picMkLst>
            <pc:docMk/>
            <pc:sldMk cId="2987940422" sldId="257"/>
            <ac:picMk id="1026" creationId="{941D2267-3449-49CA-843B-24B135E63847}"/>
          </ac:picMkLst>
        </pc:picChg>
      </pc:sldChg>
      <pc:sldChg chg="addSp delSp modSp mod setBg setClrOvrMap">
        <pc:chgData name="Valtair Miranda" userId="3ef78b2d3ce68fef" providerId="LiveId" clId="{11893446-ECEA-4824-845A-40436C12AD8A}" dt="2020-09-16T22:26:13.740" v="66" actId="26606"/>
        <pc:sldMkLst>
          <pc:docMk/>
          <pc:sldMk cId="1868506355" sldId="258"/>
        </pc:sldMkLst>
        <pc:spChg chg="mod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2" creationId="{00000000-0000-0000-0000-000000000000}"/>
          </ac:spMkLst>
        </pc:spChg>
        <pc:spChg chg="mod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3" creationId="{00000000-0000-0000-0000-000000000000}"/>
          </ac:spMkLst>
        </pc:spChg>
        <pc:spChg chg="del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8" creationId="{D55CD764-972B-4CA5-A885-53E55C63E174}"/>
          </ac:spMkLst>
        </pc:spChg>
        <pc:spChg chg="del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10" creationId="{34165AB3-7006-4430-BCE3-25476BE13322}"/>
          </ac:spMkLst>
        </pc:spChg>
        <pc:spChg chg="del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34" creationId="{E3E51905-F374-4E1A-97CF-B741584B74D5}"/>
          </ac:spMkLst>
        </pc:spChg>
        <pc:spChg chg="add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71" creationId="{5FDF4720-5445-47BE-89FE-E40D1AE6F619}"/>
          </ac:spMkLst>
        </pc:spChg>
        <pc:spChg chg="add">
          <ac:chgData name="Valtair Miranda" userId="3ef78b2d3ce68fef" providerId="LiveId" clId="{11893446-ECEA-4824-845A-40436C12AD8A}" dt="2020-09-16T22:26:13.740" v="66" actId="26606"/>
          <ac:spMkLst>
            <pc:docMk/>
            <pc:sldMk cId="1868506355" sldId="258"/>
            <ac:spMk id="73" creationId="{AC8710B4-A815-4082-9E4F-F13A0007090C}"/>
          </ac:spMkLst>
        </pc:spChg>
        <pc:grpChg chg="del">
          <ac:chgData name="Valtair Miranda" userId="3ef78b2d3ce68fef" providerId="LiveId" clId="{11893446-ECEA-4824-845A-40436C12AD8A}" dt="2020-09-16T22:26:13.740" v="66" actId="26606"/>
          <ac:grpSpMkLst>
            <pc:docMk/>
            <pc:sldMk cId="1868506355" sldId="258"/>
            <ac:grpSpMk id="12" creationId="{C57F67D8-2BFF-4661-AFAF-E2CE8B7DCE81}"/>
          </ac:grpSpMkLst>
        </pc:grpChg>
        <pc:picChg chg="add mod ord">
          <ac:chgData name="Valtair Miranda" userId="3ef78b2d3ce68fef" providerId="LiveId" clId="{11893446-ECEA-4824-845A-40436C12AD8A}" dt="2020-09-16T22:26:13.740" v="66" actId="26606"/>
          <ac:picMkLst>
            <pc:docMk/>
            <pc:sldMk cId="1868506355" sldId="258"/>
            <ac:picMk id="2050" creationId="{4CD5E662-5297-43BD-89FC-EEDBA28D12F7}"/>
          </ac:picMkLst>
        </pc:picChg>
      </pc:sldChg>
      <pc:sldChg chg="addSp delSp modSp mod setClrOvrMap">
        <pc:chgData name="Valtair Miranda" userId="3ef78b2d3ce68fef" providerId="LiveId" clId="{11893446-ECEA-4824-845A-40436C12AD8A}" dt="2020-09-16T22:27:19.916" v="104" actId="26606"/>
        <pc:sldMkLst>
          <pc:docMk/>
          <pc:sldMk cId="649376549" sldId="259"/>
        </pc:sldMkLst>
        <pc:spChg chg="mod">
          <ac:chgData name="Valtair Miranda" userId="3ef78b2d3ce68fef" providerId="LiveId" clId="{11893446-ECEA-4824-845A-40436C12AD8A}" dt="2020-09-16T22:27:19.916" v="104" actId="26606"/>
          <ac:spMkLst>
            <pc:docMk/>
            <pc:sldMk cId="649376549" sldId="259"/>
            <ac:spMk id="2" creationId="{00000000-0000-0000-0000-000000000000}"/>
          </ac:spMkLst>
        </pc:spChg>
        <pc:spChg chg="del">
          <ac:chgData name="Valtair Miranda" userId="3ef78b2d3ce68fef" providerId="LiveId" clId="{11893446-ECEA-4824-845A-40436C12AD8A}" dt="2020-09-16T22:26:51.001" v="102" actId="26606"/>
          <ac:spMkLst>
            <pc:docMk/>
            <pc:sldMk cId="649376549" sldId="259"/>
            <ac:spMk id="10" creationId="{42285737-90EE-47DC-AC80-8AE156B11969}"/>
          </ac:spMkLst>
        </pc:spChg>
        <pc:spChg chg="add del">
          <ac:chgData name="Valtair Miranda" userId="3ef78b2d3ce68fef" providerId="LiveId" clId="{11893446-ECEA-4824-845A-40436C12AD8A}" dt="2020-09-16T22:27:19.916" v="104" actId="26606"/>
          <ac:spMkLst>
            <pc:docMk/>
            <pc:sldMk cId="649376549" sldId="259"/>
            <ac:spMk id="23" creationId="{0671A8AE-40A1-4631-A6B8-581AFF065482}"/>
          </ac:spMkLst>
        </pc:spChg>
        <pc:spChg chg="add del">
          <ac:chgData name="Valtair Miranda" userId="3ef78b2d3ce68fef" providerId="LiveId" clId="{11893446-ECEA-4824-845A-40436C12AD8A}" dt="2020-09-16T22:27:19.916" v="104" actId="26606"/>
          <ac:spMkLst>
            <pc:docMk/>
            <pc:sldMk cId="649376549" sldId="259"/>
            <ac:spMk id="25" creationId="{AB58EF07-17C2-48CF-ABB0-EEF1F17CB8F0}"/>
          </ac:spMkLst>
        </pc:spChg>
        <pc:spChg chg="add del">
          <ac:chgData name="Valtair Miranda" userId="3ef78b2d3ce68fef" providerId="LiveId" clId="{11893446-ECEA-4824-845A-40436C12AD8A}" dt="2020-09-16T22:27:19.916" v="104" actId="26606"/>
          <ac:spMkLst>
            <pc:docMk/>
            <pc:sldMk cId="649376549" sldId="259"/>
            <ac:spMk id="27" creationId="{AF2F604E-43BE-4DC3-B983-E071523364F8}"/>
          </ac:spMkLst>
        </pc:spChg>
        <pc:spChg chg="add del">
          <ac:chgData name="Valtair Miranda" userId="3ef78b2d3ce68fef" providerId="LiveId" clId="{11893446-ECEA-4824-845A-40436C12AD8A}" dt="2020-09-16T22:27:19.916" v="104" actId="26606"/>
          <ac:spMkLst>
            <pc:docMk/>
            <pc:sldMk cId="649376549" sldId="259"/>
            <ac:spMk id="29" creationId="{08C9B587-E65E-4B52-B37C-ABEBB6E87928}"/>
          </ac:spMkLst>
        </pc:spChg>
        <pc:grpChg chg="del">
          <ac:chgData name="Valtair Miranda" userId="3ef78b2d3ce68fef" providerId="LiveId" clId="{11893446-ECEA-4824-845A-40436C12AD8A}" dt="2020-09-16T22:26:51.001" v="102" actId="26606"/>
          <ac:grpSpMkLst>
            <pc:docMk/>
            <pc:sldMk cId="649376549" sldId="259"/>
            <ac:grpSpMk id="12" creationId="{B57BDC17-F1B3-455F-BBF1-680AA1F25C06}"/>
          </ac:grpSpMkLst>
        </pc:grpChg>
        <pc:graphicFrameChg chg="mod ord modGraphic">
          <ac:chgData name="Valtair Miranda" userId="3ef78b2d3ce68fef" providerId="LiveId" clId="{11893446-ECEA-4824-845A-40436C12AD8A}" dt="2020-09-16T22:27:19.916" v="104" actId="26606"/>
          <ac:graphicFrameMkLst>
            <pc:docMk/>
            <pc:sldMk cId="649376549" sldId="259"/>
            <ac:graphicFrameMk id="5" creationId="{95270F74-C4FE-4E1E-98BB-808F979CDE38}"/>
          </ac:graphicFrameMkLst>
        </pc:graphicFrameChg>
        <pc:picChg chg="add mod">
          <ac:chgData name="Valtair Miranda" userId="3ef78b2d3ce68fef" providerId="LiveId" clId="{11893446-ECEA-4824-845A-40436C12AD8A}" dt="2020-09-16T22:27:19.916" v="104" actId="26606"/>
          <ac:picMkLst>
            <pc:docMk/>
            <pc:sldMk cId="649376549" sldId="259"/>
            <ac:picMk id="3074" creationId="{6B46C061-D12B-414B-A7FE-52AA67CF1E7D}"/>
          </ac:picMkLst>
        </pc:picChg>
      </pc:sldChg>
      <pc:sldChg chg="addSp delSp modSp mod setClrOvrMap">
        <pc:chgData name="Valtair Miranda" userId="3ef78b2d3ce68fef" providerId="LiveId" clId="{11893446-ECEA-4824-845A-40436C12AD8A}" dt="2020-09-16T22:28:58.056" v="109" actId="26606"/>
        <pc:sldMkLst>
          <pc:docMk/>
          <pc:sldMk cId="719961395" sldId="260"/>
        </pc:sldMkLst>
        <pc:spChg chg="mo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2" creationId="{00000000-0000-0000-0000-000000000000}"/>
          </ac:spMkLst>
        </pc:spChg>
        <pc:spChg chg="mo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3" creationId="{00000000-0000-0000-0000-000000000000}"/>
          </ac:spMkLst>
        </pc:spChg>
        <pc:spChg chg="add del">
          <ac:chgData name="Valtair Miranda" userId="3ef78b2d3ce68fef" providerId="LiveId" clId="{11893446-ECEA-4824-845A-40436C12AD8A}" dt="2020-09-16T22:28:57.988" v="108" actId="26606"/>
          <ac:spMkLst>
            <pc:docMk/>
            <pc:sldMk cId="719961395" sldId="260"/>
            <ac:spMk id="78" creationId="{9AA72BD9-2C5A-4EDC-931F-5AA08EACA0F3}"/>
          </ac:spMkLst>
        </pc:spChg>
        <pc:spChg chg="add del">
          <ac:chgData name="Valtair Miranda" userId="3ef78b2d3ce68fef" providerId="LiveId" clId="{11893446-ECEA-4824-845A-40436C12AD8A}" dt="2020-09-16T22:28:57.988" v="108" actId="26606"/>
          <ac:spMkLst>
            <pc:docMk/>
            <pc:sldMk cId="719961395" sldId="260"/>
            <ac:spMk id="80" creationId="{DD3981AC-7B61-4947-BCF3-F7AA7FA385B9}"/>
          </ac:spMkLst>
        </pc:spChg>
        <pc:spChg chg="add del">
          <ac:chgData name="Valtair Miranda" userId="3ef78b2d3ce68fef" providerId="LiveId" clId="{11893446-ECEA-4824-845A-40436C12AD8A}" dt="2020-09-16T22:28:57.988" v="108" actId="26606"/>
          <ac:spMkLst>
            <pc:docMk/>
            <pc:sldMk cId="719961395" sldId="260"/>
            <ac:spMk id="82" creationId="{55D4142C-5077-457F-A6AD-3FECFDB39685}"/>
          </ac:spMkLst>
        </pc:spChg>
        <pc:spChg chg="add del">
          <ac:chgData name="Valtair Miranda" userId="3ef78b2d3ce68fef" providerId="LiveId" clId="{11893446-ECEA-4824-845A-40436C12AD8A}" dt="2020-09-16T22:28:57.988" v="108" actId="26606"/>
          <ac:spMkLst>
            <pc:docMk/>
            <pc:sldMk cId="719961395" sldId="260"/>
            <ac:spMk id="84" creationId="{7A5F0580-5EE9-419F-96EE-B6529EF6E7D0}"/>
          </ac:spMkLst>
        </pc:spChg>
        <pc:spChg chg="ad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06" creationId="{D9F5512A-48E1-4C07-B75E-3CCC517B6804}"/>
          </ac:spMkLst>
        </pc:spChg>
        <pc:spChg chg="add del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35" creationId="{18FD74D4-C0F3-4E5B-9628-885593F0B528}"/>
          </ac:spMkLst>
        </pc:spChg>
        <pc:spChg chg="add del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37" creationId="{E64FA8EC-281F-4A47-AF2E-9F85F2AABC2E}"/>
          </ac:spMkLst>
        </pc:spChg>
        <pc:spChg chg="ad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39" creationId="{A81E7530-396C-45F0-92F4-A885648D1631}"/>
          </ac:spMkLst>
        </pc:spChg>
        <pc:spChg chg="ad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40" creationId="{7316481C-0A49-4796-812B-0D64F063B720}"/>
          </ac:spMkLst>
        </pc:spChg>
        <pc:spChg chg="add">
          <ac:chgData name="Valtair Miranda" userId="3ef78b2d3ce68fef" providerId="LiveId" clId="{11893446-ECEA-4824-845A-40436C12AD8A}" dt="2020-09-16T22:28:58.056" v="109" actId="26606"/>
          <ac:spMkLst>
            <pc:docMk/>
            <pc:sldMk cId="719961395" sldId="260"/>
            <ac:spMk id="141" creationId="{A5271697-90F1-4A23-8EF2-0179F2EAFACB}"/>
          </ac:spMkLst>
        </pc:spChg>
        <pc:grpChg chg="add">
          <ac:chgData name="Valtair Miranda" userId="3ef78b2d3ce68fef" providerId="LiveId" clId="{11893446-ECEA-4824-845A-40436C12AD8A}" dt="2020-09-16T22:28:58.056" v="109" actId="26606"/>
          <ac:grpSpMkLst>
            <pc:docMk/>
            <pc:sldMk cId="719961395" sldId="260"/>
            <ac:grpSpMk id="142" creationId="{81DE8B58-F373-409E-A253-4380A66091D4}"/>
          </ac:grpSpMkLst>
        </pc:grpChg>
        <pc:picChg chg="add mod ord">
          <ac:chgData name="Valtair Miranda" userId="3ef78b2d3ce68fef" providerId="LiveId" clId="{11893446-ECEA-4824-845A-40436C12AD8A}" dt="2020-09-16T22:28:58.056" v="109" actId="26606"/>
          <ac:picMkLst>
            <pc:docMk/>
            <pc:sldMk cId="719961395" sldId="260"/>
            <ac:picMk id="4" creationId="{737DCD69-C7CF-4A9C-88C9-C8827E7F60A3}"/>
          </ac:picMkLst>
        </pc:picChg>
        <pc:picChg chg="del">
          <ac:chgData name="Valtair Miranda" userId="3ef78b2d3ce68fef" providerId="LiveId" clId="{11893446-ECEA-4824-845A-40436C12AD8A}" dt="2020-09-16T22:28:33.224" v="105" actId="478"/>
          <ac:picMkLst>
            <pc:docMk/>
            <pc:sldMk cId="719961395" sldId="260"/>
            <ac:picMk id="4098" creationId="{02B64651-D069-4469-8C02-E3FBE350CC2A}"/>
          </ac:picMkLst>
        </pc:picChg>
      </pc:sldChg>
      <pc:sldChg chg="del">
        <pc:chgData name="Valtair Miranda" userId="3ef78b2d3ce68fef" providerId="LiveId" clId="{11893446-ECEA-4824-845A-40436C12AD8A}" dt="2020-09-16T22:23:09.392" v="34" actId="47"/>
        <pc:sldMkLst>
          <pc:docMk/>
          <pc:sldMk cId="3667133032" sldId="263"/>
        </pc:sldMkLst>
      </pc:sldChg>
      <pc:sldChg chg="modSp mod">
        <pc:chgData name="Valtair Miranda" userId="3ef78b2d3ce68fef" providerId="LiveId" clId="{11893446-ECEA-4824-845A-40436C12AD8A}" dt="2020-09-16T22:18:48.117" v="3"/>
        <pc:sldMkLst>
          <pc:docMk/>
          <pc:sldMk cId="2988727413" sldId="265"/>
        </pc:sldMkLst>
        <pc:spChg chg="mod">
          <ac:chgData name="Valtair Miranda" userId="3ef78b2d3ce68fef" providerId="LiveId" clId="{11893446-ECEA-4824-845A-40436C12AD8A}" dt="2020-09-16T22:18:48.117" v="3"/>
          <ac:spMkLst>
            <pc:docMk/>
            <pc:sldMk cId="2988727413" sldId="265"/>
            <ac:spMk id="6" creationId="{0555DD1B-C975-4E71-AAF3-7E9010369852}"/>
          </ac:spMkLst>
        </pc:spChg>
        <pc:spChg chg="mod">
          <ac:chgData name="Valtair Miranda" userId="3ef78b2d3ce68fef" providerId="LiveId" clId="{11893446-ECEA-4824-845A-40436C12AD8A}" dt="2020-09-16T22:18:33.035" v="0"/>
          <ac:spMkLst>
            <pc:docMk/>
            <pc:sldMk cId="2988727413" sldId="265"/>
            <ac:spMk id="3078" creationId="{F9D421BF-DFE4-4939-99E5-ABFE0E47EC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9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4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82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10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17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02CA-D554-4101-B48D-892F2E4DC32E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23C1-0DE0-43CB-9CC3-561D6585A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48A31270-D181-4879-89EE-016079DE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C4DA1737-001B-4EAA-BD24-2F86CF78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5A634310-1A04-4B45-86A8-48A9DEB6E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7F3C4B61-70C5-4C7B-8F94-57ABC4B4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C48559-E7B9-491A-AE39-FA548036A637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CF40B2-912C-4D57-9023-B4C04B34EA41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0BEB9542-094D-4B76-B5C0-E4266B31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A692F8EB-6DF1-4124-801B-212C1CB0D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B8DCD6E7-45A7-4C70-BEFD-83E5C0B34C4D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644A0C3E-3F32-4F0F-8928-9C1BC6E8F88D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F9D421BF-DFE4-4939-99E5-ABFE0E47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30" y="1093787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VISÃO DO FIM DOS TEMPOS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55DD1B-C975-4E71-AAF3-7E9010369852}"/>
              </a:ext>
            </a:extLst>
          </p:cNvPr>
          <p:cNvSpPr txBox="1"/>
          <p:nvPr/>
        </p:nvSpPr>
        <p:spPr>
          <a:xfrm>
            <a:off x="1919287" y="3275052"/>
            <a:ext cx="5305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Texto bíblico  - Apocalipse 20, 21 		</a:t>
            </a:r>
          </a:p>
          <a:p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Texto áureo  - Apocalipse 22.5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B5C9862E-0BEF-4387-819D-78F76619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BB3926-6675-4DF3-B056-A22FED9EE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31" y="0"/>
            <a:ext cx="4846330" cy="3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86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essianic Expectations and Modern Judaism. Lectures delivered by Solom –  CULTURAL HERITAGE BOOKS">
            <a:extLst>
              <a:ext uri="{FF2B5EF4-FFF2-40B4-BE49-F238E27FC236}">
                <a16:creationId xmlns:a16="http://schemas.microsoft.com/office/drawing/2014/main" id="{F1622B3D-45EA-4D38-A25D-BA4211C63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4555"/>
          <a:stretch/>
        </p:blipFill>
        <p:spPr bwMode="auto">
          <a:xfrm>
            <a:off x="4375482" y="10"/>
            <a:ext cx="47956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88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110" name="Freeform: Shape 89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90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91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3" name="Freeform: Shape 92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4" name="Freeform: Shape 93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798445"/>
            <a:ext cx="3602727" cy="13116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600">
                <a:solidFill>
                  <a:schemeClr val="tx2"/>
                </a:solidFill>
              </a:rPr>
              <a:t>As expectativas judaicas quanto à intervenção de Deus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504" y="2272143"/>
            <a:ext cx="3530102" cy="37888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Deus vai intervir para trazer o seu Reino, e que essa intervenção poria fim à história e ao mundo material. Depois da intervenção de Deus, toda a realidade seria transcendente.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Deus vai intervir para trazer o seu Reino, que se materializaria dentro da história. O mundo material seria transformado para dar origem a um novo paraíso na terra.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intervenção de Deus vai inaugurar o seu governo de paz na terra durante certo tempo. Após um período de felicidade na terra, o mundo e a história iriam passar para dar origem a uma realidade exclusivamente transcendente.</a:t>
            </a:r>
          </a:p>
        </p:txBody>
      </p:sp>
    </p:spTree>
    <p:extLst>
      <p:ext uri="{BB962C8B-B14F-4D97-AF65-F5344CB8AC3E}">
        <p14:creationId xmlns:p14="http://schemas.microsoft.com/office/powerpoint/2010/main" val="29879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As correntes em torno do milênio</a:t>
            </a:r>
          </a:p>
        </p:txBody>
      </p:sp>
      <p:sp>
        <p:nvSpPr>
          <p:cNvPr id="95" name="Rectangle 7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Rectangle 8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pt-BR" sz="2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Pré-milenismo: faz uma leitura da volta de Jesus esperando a historicidade do milênio.</a:t>
            </a:r>
          </a:p>
          <a:p>
            <a:r>
              <a:rPr lang="pt-BR" sz="2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Amilenismo: compreende o milênio de forma simbólica como o período de tempo entre a primeira e a segunda vinda de Jesus.</a:t>
            </a:r>
            <a:endParaRPr lang="pt-BR" sz="23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Pós-milenismo: entende que o período do milênio se dará na história, e começará após o avanço da pregação do Evangelho.</a:t>
            </a:r>
            <a:endParaRPr lang="pt-BR" sz="2300"/>
          </a:p>
        </p:txBody>
      </p:sp>
    </p:spTree>
    <p:extLst>
      <p:ext uri="{BB962C8B-B14F-4D97-AF65-F5344CB8AC3E}">
        <p14:creationId xmlns:p14="http://schemas.microsoft.com/office/powerpoint/2010/main" val="186850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/>
              <a:t>O REINO MILENAR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BA801-0998-416D-88C3-FFB3939D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pPr lvl="0"/>
            <a:r>
              <a:rPr lang="pt-BR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Formalmente, o milênio é um período de tempo entre a volta de Jesus e o juízo final, evento que marca o fim da história e a instauração de uma realidade puramente transcendente. </a:t>
            </a:r>
          </a:p>
          <a:p>
            <a:pPr lvl="0"/>
            <a:r>
              <a:rPr lang="pt-BR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milênio é, então, um parêntese entre a intervenção de Deus no retorno do Cordeiro e o final da história. 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64937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4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4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6D8352D-D5E9-44D3-83A6-3CA574FA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Juízo final</a:t>
            </a:r>
          </a:p>
        </p:txBody>
      </p:sp>
      <p:sp>
        <p:nvSpPr>
          <p:cNvPr id="158" name="Arc 1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pt-BR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salvação ou a perdição são definidos durante nossa vida</a:t>
            </a:r>
          </a:p>
          <a:p>
            <a:r>
              <a:rPr lang="pt-BR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juízo final posterior ao milênio não mudará o status espiritual de qualquer pessoa.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961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Apresentação na tela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As expectativas judaicas quanto à intervenção de Deus </vt:lpstr>
      <vt:lpstr>As correntes em torno do milênio</vt:lpstr>
      <vt:lpstr>O REINO MILENAR</vt:lpstr>
      <vt:lpstr>Juízo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2020-11-22T12:48:50Z</dcterms:created>
  <dcterms:modified xsi:type="dcterms:W3CDTF">2020-11-22T12:48:55Z</dcterms:modified>
</cp:coreProperties>
</file>