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B03A3-5B64-4D8C-8965-44E13B513737}" v="10" dt="2020-11-22T12:38:10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6" autoAdjust="0"/>
    <p:restoredTop sz="94660"/>
  </p:normalViewPr>
  <p:slideViewPr>
    <p:cSldViewPr>
      <p:cViewPr varScale="1">
        <p:scale>
          <a:sx n="85" d="100"/>
          <a:sy n="85" d="100"/>
        </p:scale>
        <p:origin x="6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2B28E200-4D58-4E39-8620-1CFEE9914C6C}"/>
    <pc:docChg chg="undo custSel mod modSld">
      <pc:chgData name="Valtair Miranda" userId="3ef78b2d3ce68fef" providerId="LiveId" clId="{2B28E200-4D58-4E39-8620-1CFEE9914C6C}" dt="2020-09-10T19:46:57.635" v="103" actId="26606"/>
      <pc:docMkLst>
        <pc:docMk/>
      </pc:docMkLst>
      <pc:sldChg chg="addSp delSp modSp mod setBg setClrOvrMap">
        <pc:chgData name="Valtair Miranda" userId="3ef78b2d3ce68fef" providerId="LiveId" clId="{2B28E200-4D58-4E39-8620-1CFEE9914C6C}" dt="2020-09-10T19:41:25.714" v="45" actId="26606"/>
        <pc:sldMkLst>
          <pc:docMk/>
          <pc:sldMk cId="3206304484" sldId="257"/>
        </pc:sldMkLst>
        <pc:spChg chg="mod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2" creationId="{00000000-0000-0000-0000-000000000000}"/>
          </ac:spMkLst>
        </pc:spChg>
        <pc:spChg chg="mod ord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3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71" creationId="{4F74D28C-3268-4E35-8EE1-D92CB4A85A7D}"/>
          </ac:spMkLst>
        </pc:spChg>
        <pc:spChg chg="del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73" creationId="{58D44E42-C462-4105-BC86-FE75B4E3C4AF}"/>
          </ac:spMkLst>
        </pc:spChg>
        <pc:spChg chg="add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78" creationId="{F56F5174-31D9-4DBB-AAB7-A1FD7BDB1352}"/>
          </ac:spMkLst>
        </pc:spChg>
        <pc:spChg chg="add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82" creationId="{F9A95BEE-6BB1-4A28-A8E6-A34B2E42EF87}"/>
          </ac:spMkLst>
        </pc:spChg>
        <pc:picChg chg="add mod">
          <ac:chgData name="Valtair Miranda" userId="3ef78b2d3ce68fef" providerId="LiveId" clId="{2B28E200-4D58-4E39-8620-1CFEE9914C6C}" dt="2020-09-10T19:41:25.714" v="45" actId="26606"/>
          <ac:picMkLst>
            <pc:docMk/>
            <pc:sldMk cId="3206304484" sldId="257"/>
            <ac:picMk id="4" creationId="{E0C7AF90-ADDC-4365-85B7-92C1ECC43A68}"/>
          </ac:picMkLst>
        </pc:picChg>
        <pc:picChg chg="add">
          <ac:chgData name="Valtair Miranda" userId="3ef78b2d3ce68fef" providerId="LiveId" clId="{2B28E200-4D58-4E39-8620-1CFEE9914C6C}" dt="2020-09-10T19:41:25.714" v="45" actId="26606"/>
          <ac:picMkLst>
            <pc:docMk/>
            <pc:sldMk cId="3206304484" sldId="257"/>
            <ac:picMk id="80" creationId="{AE113210-7872-481A-ADE6-3A05CCAF5EB2}"/>
          </ac:picMkLst>
        </pc:picChg>
        <pc:picChg chg="del">
          <ac:chgData name="Valtair Miranda" userId="3ef78b2d3ce68fef" providerId="LiveId" clId="{2B28E200-4D58-4E39-8620-1CFEE9914C6C}" dt="2020-09-10T19:41:19.748" v="43" actId="478"/>
          <ac:picMkLst>
            <pc:docMk/>
            <pc:sldMk cId="3206304484" sldId="257"/>
            <ac:picMk id="1026" creationId="{DB9552FD-85D1-4F8C-B4B2-980614D53A33}"/>
          </ac:picMkLst>
        </pc:picChg>
      </pc:sldChg>
      <pc:sldChg chg="addSp delSp modSp mod setClrOvrMap">
        <pc:chgData name="Valtair Miranda" userId="3ef78b2d3ce68fef" providerId="LiveId" clId="{2B28E200-4D58-4E39-8620-1CFEE9914C6C}" dt="2020-09-10T19:42:39.388" v="51" actId="26606"/>
        <pc:sldMkLst>
          <pc:docMk/>
          <pc:sldMk cId="3494057603" sldId="258"/>
        </pc:sldMkLst>
        <pc:spChg chg="mo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2" creationId="{00000000-0000-0000-0000-000000000000}"/>
          </ac:spMkLst>
        </pc:spChg>
        <pc:spChg chg="mo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3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1:59.868" v="48" actId="26606"/>
          <ac:spMkLst>
            <pc:docMk/>
            <pc:sldMk cId="3494057603" sldId="258"/>
            <ac:spMk id="72" creationId="{18FD74D4-C0F3-4E5B-9628-885593F0B528}"/>
          </ac:spMkLst>
        </pc:spChg>
        <pc:spChg chg="del">
          <ac:chgData name="Valtair Miranda" userId="3ef78b2d3ce68fef" providerId="LiveId" clId="{2B28E200-4D58-4E39-8620-1CFEE9914C6C}" dt="2020-09-10T19:41:59.868" v="48" actId="26606"/>
          <ac:spMkLst>
            <pc:docMk/>
            <pc:sldMk cId="3494057603" sldId="258"/>
            <ac:spMk id="74" creationId="{E64FA8EC-281F-4A47-AF2E-9F85F2AABC2E}"/>
          </ac:spMkLst>
        </pc:spChg>
        <pc:spChg chg="add del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35" creationId="{A81E7530-396C-45F0-92F4-A885648D1631}"/>
          </ac:spMkLst>
        </pc:spChg>
        <pc:spChg chg="add del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37" creationId="{7316481C-0A49-4796-812B-0D64F063B720}"/>
          </ac:spMkLst>
        </pc:spChg>
        <pc:spChg chg="add del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39" creationId="{A5271697-90F1-4A23-8EF2-0179F2EAFACB}"/>
          </ac:spMkLst>
        </pc:spChg>
        <pc:spChg chg="add del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63" creationId="{D9F5512A-48E1-4C07-B75E-3CCC517B6804}"/>
          </ac:spMkLst>
        </pc:spChg>
        <pc:spChg chg="ad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92" creationId="{9AA72BD9-2C5A-4EDC-931F-5AA08EACA0F3}"/>
          </ac:spMkLst>
        </pc:spChg>
        <pc:spChg chg="ad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93" creationId="{DD3981AC-7B61-4947-BCF3-F7AA7FA385B9}"/>
          </ac:spMkLst>
        </pc:spChg>
        <pc:spChg chg="ad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94" creationId="{55D4142C-5077-457F-A6AD-3FECFDB39685}"/>
          </ac:spMkLst>
        </pc:spChg>
        <pc:spChg chg="ad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95" creationId="{7A5F0580-5EE9-419F-96EE-B6529EF6E7D0}"/>
          </ac:spMkLst>
        </pc:spChg>
        <pc:grpChg chg="add del">
          <ac:chgData name="Valtair Miranda" userId="3ef78b2d3ce68fef" providerId="LiveId" clId="{2B28E200-4D58-4E39-8620-1CFEE9914C6C}" dt="2020-09-10T19:42:39.388" v="51" actId="26606"/>
          <ac:grpSpMkLst>
            <pc:docMk/>
            <pc:sldMk cId="3494057603" sldId="258"/>
            <ac:grpSpMk id="141" creationId="{81DE8B58-F373-409E-A253-4380A66091D4}"/>
          </ac:grpSpMkLst>
        </pc:grpChg>
        <pc:picChg chg="del">
          <ac:chgData name="Valtair Miranda" userId="3ef78b2d3ce68fef" providerId="LiveId" clId="{2B28E200-4D58-4E39-8620-1CFEE9914C6C}" dt="2020-09-10T19:41:55.192" v="46" actId="478"/>
          <ac:picMkLst>
            <pc:docMk/>
            <pc:sldMk cId="3494057603" sldId="258"/>
            <ac:picMk id="1027" creationId="{00000000-0000-0000-0000-000000000000}"/>
          </ac:picMkLst>
        </pc:picChg>
        <pc:picChg chg="add del mod ord">
          <ac:chgData name="Valtair Miranda" userId="3ef78b2d3ce68fef" providerId="LiveId" clId="{2B28E200-4D58-4E39-8620-1CFEE9914C6C}" dt="2020-09-10T19:42:34.780" v="49" actId="478"/>
          <ac:picMkLst>
            <pc:docMk/>
            <pc:sldMk cId="3494057603" sldId="258"/>
            <ac:picMk id="2050" creationId="{15D54A42-1D4C-498B-B0EE-1372F2F0A944}"/>
          </ac:picMkLst>
        </pc:picChg>
        <pc:picChg chg="add mod ord">
          <ac:chgData name="Valtair Miranda" userId="3ef78b2d3ce68fef" providerId="LiveId" clId="{2B28E200-4D58-4E39-8620-1CFEE9914C6C}" dt="2020-09-10T19:42:39.388" v="51" actId="26606"/>
          <ac:picMkLst>
            <pc:docMk/>
            <pc:sldMk cId="3494057603" sldId="258"/>
            <ac:picMk id="2052" creationId="{83350E8A-E4B2-4E85-959F-730DE0094066}"/>
          </ac:picMkLst>
        </pc:picChg>
      </pc:sldChg>
      <pc:sldChg chg="addSp delSp modSp mod">
        <pc:chgData name="Valtair Miranda" userId="3ef78b2d3ce68fef" providerId="LiveId" clId="{2B28E200-4D58-4E39-8620-1CFEE9914C6C}" dt="2020-09-10T19:43:47.390" v="54" actId="26606"/>
        <pc:sldMkLst>
          <pc:docMk/>
          <pc:sldMk cId="3503079389" sldId="259"/>
        </pc:sldMkLst>
        <pc:spChg chg="mod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2" creationId="{00000000-0000-0000-0000-000000000000}"/>
          </ac:spMkLst>
        </pc:spChg>
        <pc:spChg chg="mod ord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3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71" creationId="{72B886CF-D3D5-4CDE-A0D0-35994223D8D7}"/>
          </ac:spMkLst>
        </pc:spChg>
        <pc:spChg chg="del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73" creationId="{382E71F4-D030-4BB1-A3CF-F05B47099BF9}"/>
          </ac:spMkLst>
        </pc:spChg>
        <pc:spChg chg="del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75" creationId="{93D93209-E710-4E24-8089-E79FAB8B8995}"/>
          </ac:spMkLst>
        </pc:spChg>
        <pc:picChg chg="add mod">
          <ac:chgData name="Valtair Miranda" userId="3ef78b2d3ce68fef" providerId="LiveId" clId="{2B28E200-4D58-4E39-8620-1CFEE9914C6C}" dt="2020-09-10T19:43:47.390" v="54" actId="26606"/>
          <ac:picMkLst>
            <pc:docMk/>
            <pc:sldMk cId="3503079389" sldId="259"/>
            <ac:picMk id="3074" creationId="{DC9877F0-B6B8-4E5A-ACFF-550CBC1DB175}"/>
          </ac:picMkLst>
        </pc:picChg>
        <pc:picChg chg="del">
          <ac:chgData name="Valtair Miranda" userId="3ef78b2d3ce68fef" providerId="LiveId" clId="{2B28E200-4D58-4E39-8620-1CFEE9914C6C}" dt="2020-09-10T19:43:23.339" v="52" actId="478"/>
          <ac:picMkLst>
            <pc:docMk/>
            <pc:sldMk cId="3503079389" sldId="259"/>
            <ac:picMk id="4098" creationId="{0D0A43B0-7C35-4D47-819E-4BEE5F0D989A}"/>
          </ac:picMkLst>
        </pc:picChg>
      </pc:sldChg>
      <pc:sldChg chg="addSp delSp modSp mod setClrOvrMap">
        <pc:chgData name="Valtair Miranda" userId="3ef78b2d3ce68fef" providerId="LiveId" clId="{2B28E200-4D58-4E39-8620-1CFEE9914C6C}" dt="2020-09-10T19:44:42.511" v="78" actId="26606"/>
        <pc:sldMkLst>
          <pc:docMk/>
          <pc:sldMk cId="2421659814" sldId="260"/>
        </pc:sldMkLst>
        <pc:spChg chg="mod">
          <ac:chgData name="Valtair Miranda" userId="3ef78b2d3ce68fef" providerId="LiveId" clId="{2B28E200-4D58-4E39-8620-1CFEE9914C6C}" dt="2020-09-10T19:44:42.511" v="78" actId="26606"/>
          <ac:spMkLst>
            <pc:docMk/>
            <pc:sldMk cId="2421659814" sldId="260"/>
            <ac:spMk id="2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4:42.511" v="78" actId="26606"/>
          <ac:spMkLst>
            <pc:docMk/>
            <pc:sldMk cId="2421659814" sldId="260"/>
            <ac:spMk id="10" creationId="{42285737-90EE-47DC-AC80-8AE156B11969}"/>
          </ac:spMkLst>
        </pc:spChg>
        <pc:spChg chg="add">
          <ac:chgData name="Valtair Miranda" userId="3ef78b2d3ce68fef" providerId="LiveId" clId="{2B28E200-4D58-4E39-8620-1CFEE9914C6C}" dt="2020-09-10T19:44:42.511" v="78" actId="26606"/>
          <ac:spMkLst>
            <pc:docMk/>
            <pc:sldMk cId="2421659814" sldId="260"/>
            <ac:spMk id="71" creationId="{C5E6CFF1-2F42-4E10-9A97-F116F46F53FE}"/>
          </ac:spMkLst>
        </pc:spChg>
        <pc:grpChg chg="del">
          <ac:chgData name="Valtair Miranda" userId="3ef78b2d3ce68fef" providerId="LiveId" clId="{2B28E200-4D58-4E39-8620-1CFEE9914C6C}" dt="2020-09-10T19:44:42.511" v="78" actId="26606"/>
          <ac:grpSpMkLst>
            <pc:docMk/>
            <pc:sldMk cId="2421659814" sldId="260"/>
            <ac:grpSpMk id="12" creationId="{B57BDC17-F1B3-455F-BBF1-680AA1F25C06}"/>
          </ac:grpSpMkLst>
        </pc:grpChg>
        <pc:graphicFrameChg chg="mod modGraphic">
          <ac:chgData name="Valtair Miranda" userId="3ef78b2d3ce68fef" providerId="LiveId" clId="{2B28E200-4D58-4E39-8620-1CFEE9914C6C}" dt="2020-09-10T19:44:42.511" v="78" actId="26606"/>
          <ac:graphicFrameMkLst>
            <pc:docMk/>
            <pc:sldMk cId="2421659814" sldId="260"/>
            <ac:graphicFrameMk id="5" creationId="{1DF2BAE0-564D-4E88-8E1A-B1E8694D3CB9}"/>
          </ac:graphicFrameMkLst>
        </pc:graphicFrameChg>
        <pc:picChg chg="add mod ord">
          <ac:chgData name="Valtair Miranda" userId="3ef78b2d3ce68fef" providerId="LiveId" clId="{2B28E200-4D58-4E39-8620-1CFEE9914C6C}" dt="2020-09-10T19:44:42.511" v="78" actId="26606"/>
          <ac:picMkLst>
            <pc:docMk/>
            <pc:sldMk cId="2421659814" sldId="260"/>
            <ac:picMk id="4098" creationId="{5F721061-49FF-47E4-B2BC-DEF53B06FC63}"/>
          </ac:picMkLst>
        </pc:picChg>
        <pc:cxnChg chg="add">
          <ac:chgData name="Valtair Miranda" userId="3ef78b2d3ce68fef" providerId="LiveId" clId="{2B28E200-4D58-4E39-8620-1CFEE9914C6C}" dt="2020-09-10T19:44:42.511" v="78" actId="26606"/>
          <ac:cxnSpMkLst>
            <pc:docMk/>
            <pc:sldMk cId="2421659814" sldId="260"/>
            <ac:cxnSpMk id="73" creationId="{67182200-4859-4C8D-BCBB-55B245C28BA3}"/>
          </ac:cxnSpMkLst>
        </pc:cxnChg>
      </pc:sldChg>
      <pc:sldChg chg="addSp delSp modSp mod setClrOvrMap">
        <pc:chgData name="Valtair Miranda" userId="3ef78b2d3ce68fef" providerId="LiveId" clId="{2B28E200-4D58-4E39-8620-1CFEE9914C6C}" dt="2020-09-10T19:46:57.635" v="103" actId="26606"/>
        <pc:sldMkLst>
          <pc:docMk/>
          <pc:sldMk cId="2257057657" sldId="263"/>
        </pc:sldMkLst>
        <pc:spChg chg="mod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2" creationId="{00000000-0000-0000-0000-000000000000}"/>
          </ac:spMkLst>
        </pc:spChg>
        <pc:spChg chg="mod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3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9" creationId="{C4E4288A-DFC8-40A2-90E5-70E851A933AD}"/>
          </ac:spMkLst>
        </pc:spChg>
        <pc:spChg chg="del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11" creationId="{9AD93FD3-7DF2-4DC8-BD55-8B2EB5F63F2A}"/>
          </ac:spMkLst>
        </pc:spChg>
        <pc:spChg chg="del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13" creationId="{956571CF-1434-4180-A385-D4AC63B6269D}"/>
          </ac:spMkLst>
        </pc:spChg>
        <pc:spChg chg="del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15" creationId="{19D0EF7D-8D7F-4A18-A68B-92E2D448730D}"/>
          </ac:spMkLst>
        </pc:spChg>
        <pc:spChg chg="add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71" creationId="{C5E6CFF1-2F42-4E10-9A97-F116F46F53FE}"/>
          </ac:spMkLst>
        </pc:spChg>
        <pc:grpChg chg="del">
          <ac:chgData name="Valtair Miranda" userId="3ef78b2d3ce68fef" providerId="LiveId" clId="{2B28E200-4D58-4E39-8620-1CFEE9914C6C}" dt="2020-09-10T19:46:57.635" v="103" actId="26606"/>
          <ac:grpSpMkLst>
            <pc:docMk/>
            <pc:sldMk cId="2257057657" sldId="263"/>
            <ac:grpSpMk id="17" creationId="{C770F868-28FE-4B38-8FC7-E9C841B837FA}"/>
          </ac:grpSpMkLst>
        </pc:grpChg>
        <pc:picChg chg="add mod ord">
          <ac:chgData name="Valtair Miranda" userId="3ef78b2d3ce68fef" providerId="LiveId" clId="{2B28E200-4D58-4E39-8620-1CFEE9914C6C}" dt="2020-09-10T19:46:57.635" v="103" actId="26606"/>
          <ac:picMkLst>
            <pc:docMk/>
            <pc:sldMk cId="2257057657" sldId="263"/>
            <ac:picMk id="5122" creationId="{3BED9DCD-2568-440A-9F65-F8E8E8D18521}"/>
          </ac:picMkLst>
        </pc:picChg>
        <pc:cxnChg chg="add">
          <ac:chgData name="Valtair Miranda" userId="3ef78b2d3ce68fef" providerId="LiveId" clId="{2B28E200-4D58-4E39-8620-1CFEE9914C6C}" dt="2020-09-10T19:46:57.635" v="103" actId="26606"/>
          <ac:cxnSpMkLst>
            <pc:docMk/>
            <pc:sldMk cId="2257057657" sldId="263"/>
            <ac:cxnSpMk id="73" creationId="{67182200-4859-4C8D-BCBB-55B245C28BA3}"/>
          </ac:cxnSpMkLst>
        </pc:cxnChg>
      </pc:sldChg>
      <pc:sldChg chg="modSp mod">
        <pc:chgData name="Valtair Miranda" userId="3ef78b2d3ce68fef" providerId="LiveId" clId="{2B28E200-4D58-4E39-8620-1CFEE9914C6C}" dt="2020-09-10T19:35:37.216" v="3"/>
        <pc:sldMkLst>
          <pc:docMk/>
          <pc:sldMk cId="1203145946" sldId="265"/>
        </pc:sldMkLst>
        <pc:spChg chg="mod">
          <ac:chgData name="Valtair Miranda" userId="3ef78b2d3ce68fef" providerId="LiveId" clId="{2B28E200-4D58-4E39-8620-1CFEE9914C6C}" dt="2020-09-10T19:35:37.216" v="3"/>
          <ac:spMkLst>
            <pc:docMk/>
            <pc:sldMk cId="1203145946" sldId="265"/>
            <ac:spMk id="6" creationId="{6062C92E-8C63-4D7B-B31C-E2024F8AF87D}"/>
          </ac:spMkLst>
        </pc:spChg>
        <pc:spChg chg="mod">
          <ac:chgData name="Valtair Miranda" userId="3ef78b2d3ce68fef" providerId="LiveId" clId="{2B28E200-4D58-4E39-8620-1CFEE9914C6C}" dt="2020-09-10T19:35:23.216" v="0"/>
          <ac:spMkLst>
            <pc:docMk/>
            <pc:sldMk cId="1203145946" sldId="265"/>
            <ac:spMk id="3078" creationId="{DD67572D-746E-4DA1-AAD2-194D06275150}"/>
          </ac:spMkLst>
        </pc:spChg>
      </pc:sldChg>
    </pc:docChg>
  </pc:docChgLst>
  <pc:docChgLst>
    <pc:chgData name="Valtair Miranda" userId="3ef78b2d3ce68fef" providerId="LiveId" clId="{CE4B03A3-5B64-4D8C-8965-44E13B513737}"/>
    <pc:docChg chg="undo custSel mod modSld">
      <pc:chgData name="Valtair Miranda" userId="3ef78b2d3ce68fef" providerId="LiveId" clId="{CE4B03A3-5B64-4D8C-8965-44E13B513737}" dt="2020-11-22T12:38:27.704" v="230" actId="403"/>
      <pc:docMkLst>
        <pc:docMk/>
      </pc:docMkLst>
      <pc:sldChg chg="addSp delSp modSp mod">
        <pc:chgData name="Valtair Miranda" userId="3ef78b2d3ce68fef" providerId="LiveId" clId="{CE4B03A3-5B64-4D8C-8965-44E13B513737}" dt="2020-11-22T12:32:58.757" v="161" actId="26606"/>
        <pc:sldMkLst>
          <pc:docMk/>
          <pc:sldMk cId="3206304484" sldId="257"/>
        </pc:sldMkLst>
        <pc:spChg chg="mod">
          <ac:chgData name="Valtair Miranda" userId="3ef78b2d3ce68fef" providerId="LiveId" clId="{CE4B03A3-5B64-4D8C-8965-44E13B513737}" dt="2020-11-22T12:32:58.757" v="161" actId="26606"/>
          <ac:spMkLst>
            <pc:docMk/>
            <pc:sldMk cId="3206304484" sldId="257"/>
            <ac:spMk id="2" creationId="{00000000-0000-0000-0000-000000000000}"/>
          </ac:spMkLst>
        </pc:spChg>
        <pc:spChg chg="mod">
          <ac:chgData name="Valtair Miranda" userId="3ef78b2d3ce68fef" providerId="LiveId" clId="{CE4B03A3-5B64-4D8C-8965-44E13B513737}" dt="2020-11-22T12:32:58.757" v="161" actId="26606"/>
          <ac:spMkLst>
            <pc:docMk/>
            <pc:sldMk cId="3206304484" sldId="257"/>
            <ac:spMk id="3" creationId="{00000000-0000-0000-0000-000000000000}"/>
          </ac:spMkLst>
        </pc:spChg>
        <pc:spChg chg="del">
          <ac:chgData name="Valtair Miranda" userId="3ef78b2d3ce68fef" providerId="LiveId" clId="{CE4B03A3-5B64-4D8C-8965-44E13B513737}" dt="2020-11-22T12:32:58.757" v="161" actId="26606"/>
          <ac:spMkLst>
            <pc:docMk/>
            <pc:sldMk cId="3206304484" sldId="257"/>
            <ac:spMk id="78" creationId="{F56F5174-31D9-4DBB-AAB7-A1FD7BDB1352}"/>
          </ac:spMkLst>
        </pc:spChg>
        <pc:spChg chg="del">
          <ac:chgData name="Valtair Miranda" userId="3ef78b2d3ce68fef" providerId="LiveId" clId="{CE4B03A3-5B64-4D8C-8965-44E13B513737}" dt="2020-11-22T12:32:58.757" v="161" actId="26606"/>
          <ac:spMkLst>
            <pc:docMk/>
            <pc:sldMk cId="3206304484" sldId="257"/>
            <ac:spMk id="82" creationId="{F9A95BEE-6BB1-4A28-A8E6-A34B2E42EF87}"/>
          </ac:spMkLst>
        </pc:spChg>
        <pc:spChg chg="add">
          <ac:chgData name="Valtair Miranda" userId="3ef78b2d3ce68fef" providerId="LiveId" clId="{CE4B03A3-5B64-4D8C-8965-44E13B513737}" dt="2020-11-22T12:32:58.757" v="161" actId="26606"/>
          <ac:spMkLst>
            <pc:docMk/>
            <pc:sldMk cId="3206304484" sldId="257"/>
            <ac:spMk id="87" creationId="{907EF6B7-1338-4443-8C46-6A318D952DFD}"/>
          </ac:spMkLst>
        </pc:spChg>
        <pc:spChg chg="add">
          <ac:chgData name="Valtair Miranda" userId="3ef78b2d3ce68fef" providerId="LiveId" clId="{CE4B03A3-5B64-4D8C-8965-44E13B513737}" dt="2020-11-22T12:32:58.757" v="161" actId="26606"/>
          <ac:spMkLst>
            <pc:docMk/>
            <pc:sldMk cId="3206304484" sldId="257"/>
            <ac:spMk id="89" creationId="{DAAE4CDD-124C-4DCF-9584-B6033B545DD5}"/>
          </ac:spMkLst>
        </pc:spChg>
        <pc:spChg chg="add">
          <ac:chgData name="Valtair Miranda" userId="3ef78b2d3ce68fef" providerId="LiveId" clId="{CE4B03A3-5B64-4D8C-8965-44E13B513737}" dt="2020-11-22T12:32:58.757" v="161" actId="26606"/>
          <ac:spMkLst>
            <pc:docMk/>
            <pc:sldMk cId="3206304484" sldId="257"/>
            <ac:spMk id="91" creationId="{081E4A58-353D-44AE-B2FC-2A74E2E400F7}"/>
          </ac:spMkLst>
        </pc:spChg>
        <pc:picChg chg="del">
          <ac:chgData name="Valtair Miranda" userId="3ef78b2d3ce68fef" providerId="LiveId" clId="{CE4B03A3-5B64-4D8C-8965-44E13B513737}" dt="2020-11-22T12:32:52.379" v="160" actId="478"/>
          <ac:picMkLst>
            <pc:docMk/>
            <pc:sldMk cId="3206304484" sldId="257"/>
            <ac:picMk id="4" creationId="{E0C7AF90-ADDC-4365-85B7-92C1ECC43A68}"/>
          </ac:picMkLst>
        </pc:picChg>
        <pc:picChg chg="del">
          <ac:chgData name="Valtair Miranda" userId="3ef78b2d3ce68fef" providerId="LiveId" clId="{CE4B03A3-5B64-4D8C-8965-44E13B513737}" dt="2020-11-22T12:32:58.757" v="161" actId="26606"/>
          <ac:picMkLst>
            <pc:docMk/>
            <pc:sldMk cId="3206304484" sldId="257"/>
            <ac:picMk id="80" creationId="{AE113210-7872-481A-ADE6-3A05CCAF5EB2}"/>
          </ac:picMkLst>
        </pc:picChg>
      </pc:sldChg>
      <pc:sldChg chg="addSp delSp modSp mod setClrOvrMap">
        <pc:chgData name="Valtair Miranda" userId="3ef78b2d3ce68fef" providerId="LiveId" clId="{CE4B03A3-5B64-4D8C-8965-44E13B513737}" dt="2020-11-22T12:35:23.138" v="168" actId="20577"/>
        <pc:sldMkLst>
          <pc:docMk/>
          <pc:sldMk cId="3494057603" sldId="258"/>
        </pc:sldMkLst>
        <pc:spChg chg="mod">
          <ac:chgData name="Valtair Miranda" userId="3ef78b2d3ce68fef" providerId="LiveId" clId="{CE4B03A3-5B64-4D8C-8965-44E13B513737}" dt="2020-11-22T12:35:12.662" v="164" actId="26606"/>
          <ac:spMkLst>
            <pc:docMk/>
            <pc:sldMk cId="3494057603" sldId="258"/>
            <ac:spMk id="2" creationId="{00000000-0000-0000-0000-000000000000}"/>
          </ac:spMkLst>
        </pc:spChg>
        <pc:spChg chg="mod ord">
          <ac:chgData name="Valtair Miranda" userId="3ef78b2d3ce68fef" providerId="LiveId" clId="{CE4B03A3-5B64-4D8C-8965-44E13B513737}" dt="2020-11-22T12:35:23.138" v="168" actId="20577"/>
          <ac:spMkLst>
            <pc:docMk/>
            <pc:sldMk cId="3494057603" sldId="258"/>
            <ac:spMk id="3" creationId="{00000000-0000-0000-0000-000000000000}"/>
          </ac:spMkLst>
        </pc:spChg>
        <pc:spChg chg="del">
          <ac:chgData name="Valtair Miranda" userId="3ef78b2d3ce68fef" providerId="LiveId" clId="{CE4B03A3-5B64-4D8C-8965-44E13B513737}" dt="2020-11-22T12:35:12.662" v="164" actId="26606"/>
          <ac:spMkLst>
            <pc:docMk/>
            <pc:sldMk cId="3494057603" sldId="258"/>
            <ac:spMk id="192" creationId="{9AA72BD9-2C5A-4EDC-931F-5AA08EACA0F3}"/>
          </ac:spMkLst>
        </pc:spChg>
        <pc:spChg chg="del">
          <ac:chgData name="Valtair Miranda" userId="3ef78b2d3ce68fef" providerId="LiveId" clId="{CE4B03A3-5B64-4D8C-8965-44E13B513737}" dt="2020-11-22T12:35:12.662" v="164" actId="26606"/>
          <ac:spMkLst>
            <pc:docMk/>
            <pc:sldMk cId="3494057603" sldId="258"/>
            <ac:spMk id="193" creationId="{DD3981AC-7B61-4947-BCF3-F7AA7FA385B9}"/>
          </ac:spMkLst>
        </pc:spChg>
        <pc:spChg chg="del">
          <ac:chgData name="Valtair Miranda" userId="3ef78b2d3ce68fef" providerId="LiveId" clId="{CE4B03A3-5B64-4D8C-8965-44E13B513737}" dt="2020-11-22T12:35:12.662" v="164" actId="26606"/>
          <ac:spMkLst>
            <pc:docMk/>
            <pc:sldMk cId="3494057603" sldId="258"/>
            <ac:spMk id="194" creationId="{55D4142C-5077-457F-A6AD-3FECFDB39685}"/>
          </ac:spMkLst>
        </pc:spChg>
        <pc:spChg chg="del">
          <ac:chgData name="Valtair Miranda" userId="3ef78b2d3ce68fef" providerId="LiveId" clId="{CE4B03A3-5B64-4D8C-8965-44E13B513737}" dt="2020-11-22T12:35:12.662" v="164" actId="26606"/>
          <ac:spMkLst>
            <pc:docMk/>
            <pc:sldMk cId="3494057603" sldId="258"/>
            <ac:spMk id="195" creationId="{7A5F0580-5EE9-419F-96EE-B6529EF6E7D0}"/>
          </ac:spMkLst>
        </pc:spChg>
        <pc:picChg chg="add mod">
          <ac:chgData name="Valtair Miranda" userId="3ef78b2d3ce68fef" providerId="LiveId" clId="{CE4B03A3-5B64-4D8C-8965-44E13B513737}" dt="2020-11-22T12:35:12.662" v="164" actId="26606"/>
          <ac:picMkLst>
            <pc:docMk/>
            <pc:sldMk cId="3494057603" sldId="258"/>
            <ac:picMk id="1026" creationId="{BF3FFAB5-51A1-47D0-A2B6-76660E764469}"/>
          </ac:picMkLst>
        </pc:picChg>
        <pc:picChg chg="del">
          <ac:chgData name="Valtair Miranda" userId="3ef78b2d3ce68fef" providerId="LiveId" clId="{CE4B03A3-5B64-4D8C-8965-44E13B513737}" dt="2020-11-22T12:35:05.462" v="162" actId="478"/>
          <ac:picMkLst>
            <pc:docMk/>
            <pc:sldMk cId="3494057603" sldId="258"/>
            <ac:picMk id="2052" creationId="{83350E8A-E4B2-4E85-959F-730DE0094066}"/>
          </ac:picMkLst>
        </pc:picChg>
      </pc:sldChg>
      <pc:sldChg chg="addSp delSp modSp mod">
        <pc:chgData name="Valtair Miranda" userId="3ef78b2d3ce68fef" providerId="LiveId" clId="{CE4B03A3-5B64-4D8C-8965-44E13B513737}" dt="2020-11-22T12:37:11.144" v="197" actId="403"/>
        <pc:sldMkLst>
          <pc:docMk/>
          <pc:sldMk cId="3503079389" sldId="259"/>
        </pc:sldMkLst>
        <pc:spChg chg="mod">
          <ac:chgData name="Valtair Miranda" userId="3ef78b2d3ce68fef" providerId="LiveId" clId="{CE4B03A3-5B64-4D8C-8965-44E13B513737}" dt="2020-11-22T12:36:48.412" v="184" actId="26606"/>
          <ac:spMkLst>
            <pc:docMk/>
            <pc:sldMk cId="3503079389" sldId="259"/>
            <ac:spMk id="2" creationId="{00000000-0000-0000-0000-000000000000}"/>
          </ac:spMkLst>
        </pc:spChg>
        <pc:spChg chg="mod ord">
          <ac:chgData name="Valtair Miranda" userId="3ef78b2d3ce68fef" providerId="LiveId" clId="{CE4B03A3-5B64-4D8C-8965-44E13B513737}" dt="2020-11-22T12:37:11.144" v="197" actId="403"/>
          <ac:spMkLst>
            <pc:docMk/>
            <pc:sldMk cId="3503079389" sldId="259"/>
            <ac:spMk id="3" creationId="{00000000-0000-0000-0000-000000000000}"/>
          </ac:spMkLst>
        </pc:spChg>
        <pc:spChg chg="add">
          <ac:chgData name="Valtair Miranda" userId="3ef78b2d3ce68fef" providerId="LiveId" clId="{CE4B03A3-5B64-4D8C-8965-44E13B513737}" dt="2020-11-22T12:36:48.412" v="184" actId="26606"/>
          <ac:spMkLst>
            <pc:docMk/>
            <pc:sldMk cId="3503079389" sldId="259"/>
            <ac:spMk id="2052" creationId="{3BA513B0-82FF-4F41-8178-885375D1CFB5}"/>
          </ac:spMkLst>
        </pc:spChg>
        <pc:grpChg chg="add">
          <ac:chgData name="Valtair Miranda" userId="3ef78b2d3ce68fef" providerId="LiveId" clId="{CE4B03A3-5B64-4D8C-8965-44E13B513737}" dt="2020-11-22T12:36:48.412" v="184" actId="26606"/>
          <ac:grpSpMkLst>
            <pc:docMk/>
            <pc:sldMk cId="3503079389" sldId="259"/>
            <ac:grpSpMk id="2053" creationId="{93DB8501-F9F2-4ACD-B56A-9019CD5006D6}"/>
          </ac:grpSpMkLst>
        </pc:grpChg>
        <pc:picChg chg="add mod ord">
          <ac:chgData name="Valtair Miranda" userId="3ef78b2d3ce68fef" providerId="LiveId" clId="{CE4B03A3-5B64-4D8C-8965-44E13B513737}" dt="2020-11-22T12:36:48.412" v="184" actId="26606"/>
          <ac:picMkLst>
            <pc:docMk/>
            <pc:sldMk cId="3503079389" sldId="259"/>
            <ac:picMk id="2050" creationId="{1730031B-95DB-4A1F-A0E4-D172E3BD7C8D}"/>
          </ac:picMkLst>
        </pc:picChg>
        <pc:picChg chg="del">
          <ac:chgData name="Valtair Miranda" userId="3ef78b2d3ce68fef" providerId="LiveId" clId="{CE4B03A3-5B64-4D8C-8965-44E13B513737}" dt="2020-11-22T12:36:39.218" v="180" actId="478"/>
          <ac:picMkLst>
            <pc:docMk/>
            <pc:sldMk cId="3503079389" sldId="259"/>
            <ac:picMk id="3074" creationId="{DC9877F0-B6B8-4E5A-ACFF-550CBC1DB175}"/>
          </ac:picMkLst>
        </pc:picChg>
      </pc:sldChg>
      <pc:sldChg chg="addSp delSp modSp mod setClrOvrMap">
        <pc:chgData name="Valtair Miranda" userId="3ef78b2d3ce68fef" providerId="LiveId" clId="{CE4B03A3-5B64-4D8C-8965-44E13B513737}" dt="2020-11-22T12:37:45.904" v="221" actId="20577"/>
        <pc:sldMkLst>
          <pc:docMk/>
          <pc:sldMk cId="2421659814" sldId="260"/>
        </pc:sldMkLst>
        <pc:spChg chg="mod">
          <ac:chgData name="Valtair Miranda" userId="3ef78b2d3ce68fef" providerId="LiveId" clId="{CE4B03A3-5B64-4D8C-8965-44E13B513737}" dt="2020-11-22T12:37:30.706" v="200" actId="26606"/>
          <ac:spMkLst>
            <pc:docMk/>
            <pc:sldMk cId="2421659814" sldId="260"/>
            <ac:spMk id="2" creationId="{00000000-0000-0000-0000-000000000000}"/>
          </ac:spMkLst>
        </pc:spChg>
        <pc:spChg chg="add mod">
          <ac:chgData name="Valtair Miranda" userId="3ef78b2d3ce68fef" providerId="LiveId" clId="{CE4B03A3-5B64-4D8C-8965-44E13B513737}" dt="2020-11-22T12:37:45.904" v="221" actId="20577"/>
          <ac:spMkLst>
            <pc:docMk/>
            <pc:sldMk cId="2421659814" sldId="260"/>
            <ac:spMk id="3" creationId="{B57A743A-0B6F-4E5D-BDB5-DFA12B37AAA6}"/>
          </ac:spMkLst>
        </pc:spChg>
        <pc:spChg chg="del">
          <ac:chgData name="Valtair Miranda" userId="3ef78b2d3ce68fef" providerId="LiveId" clId="{CE4B03A3-5B64-4D8C-8965-44E13B513737}" dt="2020-11-22T12:37:30.706" v="200" actId="26606"/>
          <ac:spMkLst>
            <pc:docMk/>
            <pc:sldMk cId="2421659814" sldId="260"/>
            <ac:spMk id="71" creationId="{C5E6CFF1-2F42-4E10-9A97-F116F46F53FE}"/>
          </ac:spMkLst>
        </pc:spChg>
        <pc:spChg chg="add">
          <ac:chgData name="Valtair Miranda" userId="3ef78b2d3ce68fef" providerId="LiveId" clId="{CE4B03A3-5B64-4D8C-8965-44E13B513737}" dt="2020-11-22T12:37:30.706" v="200" actId="26606"/>
          <ac:spMkLst>
            <pc:docMk/>
            <pc:sldMk cId="2421659814" sldId="260"/>
            <ac:spMk id="78" creationId="{907EF6B7-1338-4443-8C46-6A318D952DFD}"/>
          </ac:spMkLst>
        </pc:spChg>
        <pc:spChg chg="add">
          <ac:chgData name="Valtair Miranda" userId="3ef78b2d3ce68fef" providerId="LiveId" clId="{CE4B03A3-5B64-4D8C-8965-44E13B513737}" dt="2020-11-22T12:37:30.706" v="200" actId="26606"/>
          <ac:spMkLst>
            <pc:docMk/>
            <pc:sldMk cId="2421659814" sldId="260"/>
            <ac:spMk id="80" creationId="{DAAE4CDD-124C-4DCF-9584-B6033B545DD5}"/>
          </ac:spMkLst>
        </pc:spChg>
        <pc:spChg chg="add">
          <ac:chgData name="Valtair Miranda" userId="3ef78b2d3ce68fef" providerId="LiveId" clId="{CE4B03A3-5B64-4D8C-8965-44E13B513737}" dt="2020-11-22T12:37:30.706" v="200" actId="26606"/>
          <ac:spMkLst>
            <pc:docMk/>
            <pc:sldMk cId="2421659814" sldId="260"/>
            <ac:spMk id="82" creationId="{081E4A58-353D-44AE-B2FC-2A74E2E400F7}"/>
          </ac:spMkLst>
        </pc:spChg>
        <pc:graphicFrameChg chg="del">
          <ac:chgData name="Valtair Miranda" userId="3ef78b2d3ce68fef" providerId="LiveId" clId="{CE4B03A3-5B64-4D8C-8965-44E13B513737}" dt="2020-11-22T12:31:34.098" v="148" actId="11529"/>
          <ac:graphicFrameMkLst>
            <pc:docMk/>
            <pc:sldMk cId="2421659814" sldId="260"/>
            <ac:graphicFrameMk id="5" creationId="{1DF2BAE0-564D-4E88-8E1A-B1E8694D3CB9}"/>
          </ac:graphicFrameMkLst>
        </pc:graphicFrameChg>
        <pc:picChg chg="del mod">
          <ac:chgData name="Valtair Miranda" userId="3ef78b2d3ce68fef" providerId="LiveId" clId="{CE4B03A3-5B64-4D8C-8965-44E13B513737}" dt="2020-11-22T12:37:23.515" v="199" actId="478"/>
          <ac:picMkLst>
            <pc:docMk/>
            <pc:sldMk cId="2421659814" sldId="260"/>
            <ac:picMk id="4098" creationId="{5F721061-49FF-47E4-B2BC-DEF53B06FC63}"/>
          </ac:picMkLst>
        </pc:picChg>
        <pc:cxnChg chg="del">
          <ac:chgData name="Valtair Miranda" userId="3ef78b2d3ce68fef" providerId="LiveId" clId="{CE4B03A3-5B64-4D8C-8965-44E13B513737}" dt="2020-11-22T12:37:30.706" v="200" actId="26606"/>
          <ac:cxnSpMkLst>
            <pc:docMk/>
            <pc:sldMk cId="2421659814" sldId="260"/>
            <ac:cxnSpMk id="73" creationId="{67182200-4859-4C8D-BCBB-55B245C28BA3}"/>
          </ac:cxnSpMkLst>
        </pc:cxnChg>
      </pc:sldChg>
      <pc:sldChg chg="addSp delSp modSp mod setClrOvrMap">
        <pc:chgData name="Valtair Miranda" userId="3ef78b2d3ce68fef" providerId="LiveId" clId="{CE4B03A3-5B64-4D8C-8965-44E13B513737}" dt="2020-11-22T12:38:27.704" v="230" actId="403"/>
        <pc:sldMkLst>
          <pc:docMk/>
          <pc:sldMk cId="2257057657" sldId="263"/>
        </pc:sldMkLst>
        <pc:spChg chg="del mod">
          <ac:chgData name="Valtair Miranda" userId="3ef78b2d3ce68fef" providerId="LiveId" clId="{CE4B03A3-5B64-4D8C-8965-44E13B513737}" dt="2020-11-22T12:32:03.857" v="155" actId="478"/>
          <ac:spMkLst>
            <pc:docMk/>
            <pc:sldMk cId="2257057657" sldId="263"/>
            <ac:spMk id="2" creationId="{00000000-0000-0000-0000-000000000000}"/>
          </ac:spMkLst>
        </pc:spChg>
        <pc:spChg chg="mod">
          <ac:chgData name="Valtair Miranda" userId="3ef78b2d3ce68fef" providerId="LiveId" clId="{CE4B03A3-5B64-4D8C-8965-44E13B513737}" dt="2020-11-22T12:38:27.704" v="230" actId="403"/>
          <ac:spMkLst>
            <pc:docMk/>
            <pc:sldMk cId="2257057657" sldId="263"/>
            <ac:spMk id="3" creationId="{00000000-0000-0000-0000-000000000000}"/>
          </ac:spMkLst>
        </pc:spChg>
        <pc:spChg chg="ord">
          <ac:chgData name="Valtair Miranda" userId="3ef78b2d3ce68fef" providerId="LiveId" clId="{CE4B03A3-5B64-4D8C-8965-44E13B513737}" dt="2020-11-22T12:38:24.596" v="225" actId="26606"/>
          <ac:spMkLst>
            <pc:docMk/>
            <pc:sldMk cId="2257057657" sldId="263"/>
            <ac:spMk id="4" creationId="{00000000-0000-0000-0000-000000000000}"/>
          </ac:spMkLst>
        </pc:spChg>
        <pc:spChg chg="add del">
          <ac:chgData name="Valtair Miranda" userId="3ef78b2d3ce68fef" providerId="LiveId" clId="{CE4B03A3-5B64-4D8C-8965-44E13B513737}" dt="2020-11-22T12:38:24.619" v="226" actId="26606"/>
          <ac:spMkLst>
            <pc:docMk/>
            <pc:sldMk cId="2257057657" sldId="263"/>
            <ac:spMk id="71" creationId="{C5E6CFF1-2F42-4E10-9A97-F116F46F53FE}"/>
          </ac:spMkLst>
        </pc:spChg>
        <pc:spChg chg="add">
          <ac:chgData name="Valtair Miranda" userId="3ef78b2d3ce68fef" providerId="LiveId" clId="{CE4B03A3-5B64-4D8C-8965-44E13B513737}" dt="2020-11-22T12:38:24.619" v="226" actId="26606"/>
          <ac:spMkLst>
            <pc:docMk/>
            <pc:sldMk cId="2257057657" sldId="263"/>
            <ac:spMk id="3076" creationId="{1607EC0B-6F18-4CC6-A161-42CC6FAB22E9}"/>
          </ac:spMkLst>
        </pc:spChg>
        <pc:grpChg chg="add">
          <ac:chgData name="Valtair Miranda" userId="3ef78b2d3ce68fef" providerId="LiveId" clId="{CE4B03A3-5B64-4D8C-8965-44E13B513737}" dt="2020-11-22T12:38:24.619" v="226" actId="26606"/>
          <ac:grpSpMkLst>
            <pc:docMk/>
            <pc:sldMk cId="2257057657" sldId="263"/>
            <ac:grpSpMk id="137" creationId="{2F263D67-9B31-4F2B-B228-27FD3112D7EC}"/>
          </ac:grpSpMkLst>
        </pc:grpChg>
        <pc:picChg chg="add mod ord">
          <ac:chgData name="Valtair Miranda" userId="3ef78b2d3ce68fef" providerId="LiveId" clId="{CE4B03A3-5B64-4D8C-8965-44E13B513737}" dt="2020-11-22T12:38:24.619" v="226" actId="26606"/>
          <ac:picMkLst>
            <pc:docMk/>
            <pc:sldMk cId="2257057657" sldId="263"/>
            <ac:picMk id="3074" creationId="{AF8A9CE9-1146-4701-BB93-7B78F42E05CD}"/>
          </ac:picMkLst>
        </pc:picChg>
        <pc:picChg chg="del">
          <ac:chgData name="Valtair Miranda" userId="3ef78b2d3ce68fef" providerId="LiveId" clId="{CE4B03A3-5B64-4D8C-8965-44E13B513737}" dt="2020-11-22T12:37:52.446" v="222" actId="478"/>
          <ac:picMkLst>
            <pc:docMk/>
            <pc:sldMk cId="2257057657" sldId="263"/>
            <ac:picMk id="5122" creationId="{3BED9DCD-2568-440A-9F65-F8E8E8D18521}"/>
          </ac:picMkLst>
        </pc:picChg>
        <pc:cxnChg chg="add del">
          <ac:chgData name="Valtair Miranda" userId="3ef78b2d3ce68fef" providerId="LiveId" clId="{CE4B03A3-5B64-4D8C-8965-44E13B513737}" dt="2020-11-22T12:38:24.619" v="226" actId="26606"/>
          <ac:cxnSpMkLst>
            <pc:docMk/>
            <pc:sldMk cId="2257057657" sldId="263"/>
            <ac:cxnSpMk id="73" creationId="{67182200-4859-4C8D-BCBB-55B245C28BA3}"/>
          </ac:cxnSpMkLst>
        </pc:cxnChg>
        <pc:cxnChg chg="add del">
          <ac:chgData name="Valtair Miranda" userId="3ef78b2d3ce68fef" providerId="LiveId" clId="{CE4B03A3-5B64-4D8C-8965-44E13B513737}" dt="2020-11-22T12:38:24.596" v="225" actId="26606"/>
          <ac:cxnSpMkLst>
            <pc:docMk/>
            <pc:sldMk cId="2257057657" sldId="263"/>
            <ac:cxnSpMk id="135" creationId="{A7F400EE-A8A5-48AF-B4D6-291B52C6F0B0}"/>
          </ac:cxnSpMkLst>
        </pc:cxnChg>
      </pc:sldChg>
      <pc:sldChg chg="modSp mod">
        <pc:chgData name="Valtair Miranda" userId="3ef78b2d3ce68fef" providerId="LiveId" clId="{CE4B03A3-5B64-4D8C-8965-44E13B513737}" dt="2020-11-22T12:26:29.316" v="9" actId="20577"/>
        <pc:sldMkLst>
          <pc:docMk/>
          <pc:sldMk cId="1203145946" sldId="265"/>
        </pc:sldMkLst>
        <pc:spChg chg="mod">
          <ac:chgData name="Valtair Miranda" userId="3ef78b2d3ce68fef" providerId="LiveId" clId="{CE4B03A3-5B64-4D8C-8965-44E13B513737}" dt="2020-11-22T12:26:29.316" v="9" actId="20577"/>
          <ac:spMkLst>
            <pc:docMk/>
            <pc:sldMk cId="1203145946" sldId="265"/>
            <ac:spMk id="6" creationId="{6062C92E-8C63-4D7B-B31C-E2024F8AF87D}"/>
          </ac:spMkLst>
        </pc:spChg>
        <pc:spChg chg="mod">
          <ac:chgData name="Valtair Miranda" userId="3ef78b2d3ce68fef" providerId="LiveId" clId="{CE4B03A3-5B64-4D8C-8965-44E13B513737}" dt="2020-11-22T12:26:13.574" v="3" actId="5793"/>
          <ac:spMkLst>
            <pc:docMk/>
            <pc:sldMk cId="1203145946" sldId="265"/>
            <ac:spMk id="3078" creationId="{DD67572D-746E-4DA1-AAD2-194D06275150}"/>
          </ac:spMkLst>
        </pc:spChg>
      </pc:sldChg>
    </pc:docChg>
  </pc:docChgLst>
  <pc:docChgLst>
    <pc:chgData name="Valtair Miranda" userId="3ef78b2d3ce68fef" providerId="LiveId" clId="{0B8878EE-CC9B-4C52-BFF8-4879FE0A565A}"/>
    <pc:docChg chg="custSel mod addSld delSld modSld">
      <pc:chgData name="Valtair Miranda" userId="3ef78b2d3ce68fef" providerId="LiveId" clId="{0B8878EE-CC9B-4C52-BFF8-4879FE0A565A}" dt="2020-04-22T15:03:19.225" v="426" actId="26606"/>
      <pc:docMkLst>
        <pc:docMk/>
      </pc:docMkLst>
      <pc:sldChg chg="del">
        <pc:chgData name="Valtair Miranda" userId="3ef78b2d3ce68fef" providerId="LiveId" clId="{0B8878EE-CC9B-4C52-BFF8-4879FE0A565A}" dt="2020-04-22T14:51:12.700" v="22" actId="47"/>
        <pc:sldMkLst>
          <pc:docMk/>
          <pc:sldMk cId="3401222740" sldId="256"/>
        </pc:sldMkLst>
      </pc:sldChg>
      <pc:sldChg chg="addSp modSp mod setBg setClrOvrMap">
        <pc:chgData name="Valtair Miranda" userId="3ef78b2d3ce68fef" providerId="LiveId" clId="{0B8878EE-CC9B-4C52-BFF8-4879FE0A565A}" dt="2020-04-22T14:54:16.700" v="99" actId="26606"/>
        <pc:sldMkLst>
          <pc:docMk/>
          <pc:sldMk cId="3206304484" sldId="257"/>
        </pc:sldMkLst>
        <pc:spChg chg="mo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2" creationId="{00000000-0000-0000-0000-000000000000}"/>
          </ac:spMkLst>
        </pc:spChg>
        <pc:spChg chg="mod or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71" creationId="{4F74D28C-3268-4E35-8EE1-D92CB4A85A7D}"/>
          </ac:spMkLst>
        </pc:spChg>
        <pc:spChg chg="ad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73" creationId="{58D44E42-C462-4105-BC86-FE75B4E3C4AF}"/>
          </ac:spMkLst>
        </pc:spChg>
        <pc:picChg chg="add mod">
          <ac:chgData name="Valtair Miranda" userId="3ef78b2d3ce68fef" providerId="LiveId" clId="{0B8878EE-CC9B-4C52-BFF8-4879FE0A565A}" dt="2020-04-22T14:54:16.700" v="99" actId="26606"/>
          <ac:picMkLst>
            <pc:docMk/>
            <pc:sldMk cId="3206304484" sldId="257"/>
            <ac:picMk id="1026" creationId="{DB9552FD-85D1-4F8C-B4B2-980614D53A33}"/>
          </ac:picMkLst>
        </pc:picChg>
      </pc:sldChg>
      <pc:sldChg chg="addSp modSp mod setBg">
        <pc:chgData name="Valtair Miranda" userId="3ef78b2d3ce68fef" providerId="LiveId" clId="{0B8878EE-CC9B-4C52-BFF8-4879FE0A565A}" dt="2020-04-22T14:55:54.326" v="224" actId="26606"/>
        <pc:sldMkLst>
          <pc:docMk/>
          <pc:sldMk cId="3494057603" sldId="258"/>
        </pc:sldMkLst>
        <pc:spChg chg="mo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2" creationId="{00000000-0000-0000-0000-000000000000}"/>
          </ac:spMkLst>
        </pc:spChg>
        <pc:spChg chg="mo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72" creationId="{18FD74D4-C0F3-4E5B-9628-885593F0B528}"/>
          </ac:spMkLst>
        </pc:spChg>
        <pc:spChg chg="ad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74" creationId="{E64FA8EC-281F-4A47-AF2E-9F85F2AABC2E}"/>
          </ac:spMkLst>
        </pc:spChg>
        <pc:picChg chg="mod">
          <ac:chgData name="Valtair Miranda" userId="3ef78b2d3ce68fef" providerId="LiveId" clId="{0B8878EE-CC9B-4C52-BFF8-4879FE0A565A}" dt="2020-04-22T14:55:54.326" v="224" actId="26606"/>
          <ac:picMkLst>
            <pc:docMk/>
            <pc:sldMk cId="3494057603" sldId="258"/>
            <ac:picMk id="1027" creationId="{00000000-0000-0000-0000-000000000000}"/>
          </ac:picMkLst>
        </pc:picChg>
      </pc:sldChg>
      <pc:sldChg chg="addSp modSp mod setBg">
        <pc:chgData name="Valtair Miranda" userId="3ef78b2d3ce68fef" providerId="LiveId" clId="{0B8878EE-CC9B-4C52-BFF8-4879FE0A565A}" dt="2020-04-22T14:57:38.875" v="245" actId="26606"/>
        <pc:sldMkLst>
          <pc:docMk/>
          <pc:sldMk cId="3503079389" sldId="259"/>
        </pc:sldMkLst>
        <pc:spChg chg="mo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2" creationId="{00000000-0000-0000-0000-000000000000}"/>
          </ac:spMkLst>
        </pc:spChg>
        <pc:spChg chg="mo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71" creationId="{72B886CF-D3D5-4CDE-A0D0-35994223D8D7}"/>
          </ac:spMkLst>
        </pc:spChg>
        <pc:spChg chg="ad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73" creationId="{382E71F4-D030-4BB1-A3CF-F05B47099BF9}"/>
          </ac:spMkLst>
        </pc:spChg>
        <pc:spChg chg="ad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75" creationId="{93D93209-E710-4E24-8089-E79FAB8B8995}"/>
          </ac:spMkLst>
        </pc:spChg>
        <pc:picChg chg="add mod ord">
          <ac:chgData name="Valtair Miranda" userId="3ef78b2d3ce68fef" providerId="LiveId" clId="{0B8878EE-CC9B-4C52-BFF8-4879FE0A565A}" dt="2020-04-22T14:57:38.875" v="245" actId="26606"/>
          <ac:picMkLst>
            <pc:docMk/>
            <pc:sldMk cId="3503079389" sldId="259"/>
            <ac:picMk id="4098" creationId="{0D0A43B0-7C35-4D47-819E-4BEE5F0D989A}"/>
          </ac:picMkLst>
        </pc:picChg>
      </pc:sldChg>
      <pc:sldChg chg="addSp delSp modSp mod setBg">
        <pc:chgData name="Valtair Miranda" userId="3ef78b2d3ce68fef" providerId="LiveId" clId="{0B8878EE-CC9B-4C52-BFF8-4879FE0A565A}" dt="2020-04-22T14:58:45.172" v="281" actId="26606"/>
        <pc:sldMkLst>
          <pc:docMk/>
          <pc:sldMk cId="2421659814" sldId="260"/>
        </pc:sldMkLst>
        <pc:spChg chg="mod">
          <ac:chgData name="Valtair Miranda" userId="3ef78b2d3ce68fef" providerId="LiveId" clId="{0B8878EE-CC9B-4C52-BFF8-4879FE0A565A}" dt="2020-04-22T14:58:45.172" v="281" actId="26606"/>
          <ac:spMkLst>
            <pc:docMk/>
            <pc:sldMk cId="2421659814" sldId="260"/>
            <ac:spMk id="2" creationId="{00000000-0000-0000-0000-000000000000}"/>
          </ac:spMkLst>
        </pc:spChg>
        <pc:spChg chg="del mod">
          <ac:chgData name="Valtair Miranda" userId="3ef78b2d3ce68fef" providerId="LiveId" clId="{0B8878EE-CC9B-4C52-BFF8-4879FE0A565A}" dt="2020-04-22T14:58:45.172" v="281" actId="26606"/>
          <ac:spMkLst>
            <pc:docMk/>
            <pc:sldMk cId="2421659814" sldId="260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8:45.172" v="281" actId="26606"/>
          <ac:spMkLst>
            <pc:docMk/>
            <pc:sldMk cId="2421659814" sldId="260"/>
            <ac:spMk id="10" creationId="{42285737-90EE-47DC-AC80-8AE156B11969}"/>
          </ac:spMkLst>
        </pc:spChg>
        <pc:grpChg chg="add">
          <ac:chgData name="Valtair Miranda" userId="3ef78b2d3ce68fef" providerId="LiveId" clId="{0B8878EE-CC9B-4C52-BFF8-4879FE0A565A}" dt="2020-04-22T14:58:45.172" v="281" actId="26606"/>
          <ac:grpSpMkLst>
            <pc:docMk/>
            <pc:sldMk cId="2421659814" sldId="260"/>
            <ac:grpSpMk id="12" creationId="{B57BDC17-F1B3-455F-BBF1-680AA1F25C06}"/>
          </ac:grpSpMkLst>
        </pc:grpChg>
        <pc:graphicFrameChg chg="add">
          <ac:chgData name="Valtair Miranda" userId="3ef78b2d3ce68fef" providerId="LiveId" clId="{0B8878EE-CC9B-4C52-BFF8-4879FE0A565A}" dt="2020-04-22T14:58:45.172" v="281" actId="26606"/>
          <ac:graphicFrameMkLst>
            <pc:docMk/>
            <pc:sldMk cId="2421659814" sldId="260"/>
            <ac:graphicFrameMk id="5" creationId="{1DF2BAE0-564D-4E88-8E1A-B1E8694D3CB9}"/>
          </ac:graphicFrameMkLst>
        </pc:graphicFrameChg>
      </pc:sldChg>
      <pc:sldChg chg="del">
        <pc:chgData name="Valtair Miranda" userId="3ef78b2d3ce68fef" providerId="LiveId" clId="{0B8878EE-CC9B-4C52-BFF8-4879FE0A565A}" dt="2020-04-22T14:58:58.329" v="282" actId="47"/>
        <pc:sldMkLst>
          <pc:docMk/>
          <pc:sldMk cId="126167219" sldId="261"/>
        </pc:sldMkLst>
      </pc:sldChg>
      <pc:sldChg chg="del">
        <pc:chgData name="Valtair Miranda" userId="3ef78b2d3ce68fef" providerId="LiveId" clId="{0B8878EE-CC9B-4C52-BFF8-4879FE0A565A}" dt="2020-04-22T14:59:19.029" v="283" actId="47"/>
        <pc:sldMkLst>
          <pc:docMk/>
          <pc:sldMk cId="2900379846" sldId="262"/>
        </pc:sldMkLst>
      </pc:sldChg>
      <pc:sldChg chg="addSp delSp modSp mod setBg">
        <pc:chgData name="Valtair Miranda" userId="3ef78b2d3ce68fef" providerId="LiveId" clId="{0B8878EE-CC9B-4C52-BFF8-4879FE0A565A}" dt="2020-04-22T15:03:19.225" v="426" actId="26606"/>
        <pc:sldMkLst>
          <pc:docMk/>
          <pc:sldMk cId="2257057657" sldId="263"/>
        </pc:sldMkLst>
        <pc:spChg chg="mo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2" creationId="{00000000-0000-0000-0000-000000000000}"/>
          </ac:spMkLst>
        </pc:spChg>
        <pc:spChg chg="mo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9" creationId="{C4E4288A-DFC8-40A2-90E5-70E851A933AD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11" creationId="{9AD93FD3-7DF2-4DC8-BD55-8B2EB5F63F2A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13" creationId="{956571CF-1434-4180-A385-D4AC63B6269D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15" creationId="{19D0EF7D-8D7F-4A18-A68B-92E2D448730D}"/>
          </ac:spMkLst>
        </pc:spChg>
        <pc:grpChg chg="add">
          <ac:chgData name="Valtair Miranda" userId="3ef78b2d3ce68fef" providerId="LiveId" clId="{0B8878EE-CC9B-4C52-BFF8-4879FE0A565A}" dt="2020-04-22T15:03:19.225" v="426" actId="26606"/>
          <ac:grpSpMkLst>
            <pc:docMk/>
            <pc:sldMk cId="2257057657" sldId="263"/>
            <ac:grpSpMk id="17" creationId="{C770F868-28FE-4B38-8FC7-E9C841B837FA}"/>
          </ac:grpSpMkLst>
        </pc:grpChg>
        <pc:picChg chg="del">
          <ac:chgData name="Valtair Miranda" userId="3ef78b2d3ce68fef" providerId="LiveId" clId="{0B8878EE-CC9B-4C52-BFF8-4879FE0A565A}" dt="2020-04-22T14:59:30.380" v="284" actId="478"/>
          <ac:picMkLst>
            <pc:docMk/>
            <pc:sldMk cId="2257057657" sldId="263"/>
            <ac:picMk id="2051" creationId="{00000000-0000-0000-0000-000000000000}"/>
          </ac:picMkLst>
        </pc:picChg>
      </pc:sldChg>
      <pc:sldChg chg="add">
        <pc:chgData name="Valtair Miranda" userId="3ef78b2d3ce68fef" providerId="LiveId" clId="{0B8878EE-CC9B-4C52-BFF8-4879FE0A565A}" dt="2020-04-22T14:49:53.381" v="0"/>
        <pc:sldMkLst>
          <pc:docMk/>
          <pc:sldMk cId="3012940148" sldId="264"/>
        </pc:sldMkLst>
      </pc:sldChg>
      <pc:sldChg chg="addSp delSp modSp add mod">
        <pc:chgData name="Valtair Miranda" userId="3ef78b2d3ce68fef" providerId="LiveId" clId="{0B8878EE-CC9B-4C52-BFF8-4879FE0A565A}" dt="2020-04-22T14:51:09.719" v="21" actId="1076"/>
        <pc:sldMkLst>
          <pc:docMk/>
          <pc:sldMk cId="1203145946" sldId="265"/>
        </pc:sldMkLst>
        <pc:spChg chg="mod">
          <ac:chgData name="Valtair Miranda" userId="3ef78b2d3ce68fef" providerId="LiveId" clId="{0B8878EE-CC9B-4C52-BFF8-4879FE0A565A}" dt="2020-04-22T14:50:53.524" v="18" actId="1076"/>
          <ac:spMkLst>
            <pc:docMk/>
            <pc:sldMk cId="1203145946" sldId="265"/>
            <ac:spMk id="6" creationId="{6062C92E-8C63-4D7B-B31C-E2024F8AF87D}"/>
          </ac:spMkLst>
        </pc:spChg>
        <pc:spChg chg="mod">
          <ac:chgData name="Valtair Miranda" userId="3ef78b2d3ce68fef" providerId="LiveId" clId="{0B8878EE-CC9B-4C52-BFF8-4879FE0A565A}" dt="2020-04-22T14:50:27.457" v="6" actId="1076"/>
          <ac:spMkLst>
            <pc:docMk/>
            <pc:sldMk cId="1203145946" sldId="265"/>
            <ac:spMk id="3078" creationId="{DD67572D-746E-4DA1-AAD2-194D06275150}"/>
          </ac:spMkLst>
        </pc:spChg>
        <pc:picChg chg="add mod">
          <ac:chgData name="Valtair Miranda" userId="3ef78b2d3ce68fef" providerId="LiveId" clId="{0B8878EE-CC9B-4C52-BFF8-4879FE0A565A}" dt="2020-04-22T14:51:09.719" v="21" actId="1076"/>
          <ac:picMkLst>
            <pc:docMk/>
            <pc:sldMk cId="1203145946" sldId="265"/>
            <ac:picMk id="3" creationId="{2C4EB1C9-8423-4917-A050-E64FA676C3BF}"/>
          </ac:picMkLst>
        </pc:picChg>
        <pc:picChg chg="del mod">
          <ac:chgData name="Valtair Miranda" userId="3ef78b2d3ce68fef" providerId="LiveId" clId="{0B8878EE-CC9B-4C52-BFF8-4879FE0A565A}" dt="2020-04-22T14:51:05.589" v="19" actId="478"/>
          <ac:picMkLst>
            <pc:docMk/>
            <pc:sldMk cId="1203145946" sldId="265"/>
            <ac:picMk id="3080" creationId="{D70E13A2-0648-4042-B126-6395766A20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39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08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5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54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8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38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31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7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8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BEC39-5B78-4880-8209-74E7C469684A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7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4EB50AA8-4AC1-462F-A62E-732FAAB0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19055317-CC59-421A-B146-D967CB2C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3ACF382F-CCF9-4A88-B8D8-03CFBDE8D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4EFFE2A3-41B4-451B-BEA1-BE521F96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961F682-3801-4108-83D4-5D6072BA530A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6BA76B-42B6-4FAA-9F7A-3983AF2D7AD2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4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3A924245-8F47-4877-B9EA-8EA290AF3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DCB464D5-90BA-4E0B-8F81-C0A83152A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EDC1BB07-64C8-4D23-8A8F-F744D61A58EA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34E54776-CF74-4D72-9E22-202C6EA31B78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DD67572D-746E-4DA1-AAD2-194D0627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727" y="1074518"/>
            <a:ext cx="34715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A VISÃO DA VITÓRIA DO BEM</a:t>
            </a:r>
            <a:endParaRPr lang="pt-BR" sz="1800" dirty="0">
              <a:solidFill>
                <a:srgbClr val="000000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62C92E-8C63-4D7B-B31C-E2024F8AF87D}"/>
              </a:ext>
            </a:extLst>
          </p:cNvPr>
          <p:cNvSpPr txBox="1"/>
          <p:nvPr/>
        </p:nvSpPr>
        <p:spPr>
          <a:xfrm>
            <a:off x="1919287" y="3333015"/>
            <a:ext cx="53054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   - Apocalipse 17, 18 e 19	</a:t>
            </a:r>
          </a:p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 - Apocalipse 17.14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E9E93944-0E15-486F-9249-3AC55035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4EB1C9-8423-4917-A050-E64FA676C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23"/>
            <a:ext cx="485852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</a:rPr>
              <a:t>A terceira seção do Apocalipse</a:t>
            </a:r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700"/>
              <a:t>A origem do conflito – (12.1-17)</a:t>
            </a:r>
          </a:p>
          <a:p>
            <a:pPr>
              <a:lnSpc>
                <a:spcPct val="90000"/>
              </a:lnSpc>
            </a:pPr>
            <a:r>
              <a:rPr lang="pt-BR" sz="2700"/>
              <a:t> Os aliados do Dragão – (13.1-18)</a:t>
            </a:r>
          </a:p>
          <a:p>
            <a:pPr>
              <a:lnSpc>
                <a:spcPct val="90000"/>
              </a:lnSpc>
            </a:pPr>
            <a:r>
              <a:rPr lang="pt-BR" sz="2700"/>
              <a:t> O ajuntamento de cento e quarenta e quatro mil – (14.1-20)</a:t>
            </a:r>
          </a:p>
          <a:p>
            <a:pPr>
              <a:lnSpc>
                <a:spcPct val="90000"/>
              </a:lnSpc>
            </a:pPr>
            <a:r>
              <a:rPr lang="pt-BR" sz="2700"/>
              <a:t> As sete taças da ira – (15.1-19.4)</a:t>
            </a:r>
          </a:p>
          <a:p>
            <a:pPr>
              <a:lnSpc>
                <a:spcPct val="90000"/>
              </a:lnSpc>
            </a:pPr>
            <a:r>
              <a:rPr lang="pt-BR" sz="2700"/>
              <a:t> O culto no céu anuncia as bodas do Cordeiro – (19.5-10)</a:t>
            </a:r>
          </a:p>
          <a:p>
            <a:pPr>
              <a:lnSpc>
                <a:spcPct val="90000"/>
              </a:lnSpc>
            </a:pPr>
            <a:r>
              <a:rPr lang="pt-BR" sz="2700"/>
              <a:t> A volta de Jesus – (19.11-21)</a:t>
            </a:r>
          </a:p>
          <a:p>
            <a:pPr>
              <a:lnSpc>
                <a:spcPct val="90000"/>
              </a:lnSpc>
            </a:pPr>
            <a:r>
              <a:rPr lang="pt-BR" sz="2700"/>
              <a:t> O milênio– (20.1-6)</a:t>
            </a:r>
          </a:p>
          <a:p>
            <a:pPr>
              <a:lnSpc>
                <a:spcPct val="90000"/>
              </a:lnSpc>
            </a:pPr>
            <a:r>
              <a:rPr lang="pt-BR" sz="2700"/>
              <a:t> O juízo final – (20.7-15)</a:t>
            </a:r>
          </a:p>
          <a:p>
            <a:pPr>
              <a:lnSpc>
                <a:spcPct val="90000"/>
              </a:lnSpc>
            </a:pPr>
            <a:r>
              <a:rPr lang="pt-BR" sz="2700"/>
              <a:t> As bodas do Cordeiro – (21.1-22.5)</a:t>
            </a:r>
          </a:p>
        </p:txBody>
      </p:sp>
    </p:spTree>
    <p:extLst>
      <p:ext uri="{BB962C8B-B14F-4D97-AF65-F5344CB8AC3E}">
        <p14:creationId xmlns:p14="http://schemas.microsoft.com/office/powerpoint/2010/main" val="320630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/>
              <a:t>A queda da Babilônia</a:t>
            </a:r>
          </a:p>
        </p:txBody>
      </p:sp>
      <p:pic>
        <p:nvPicPr>
          <p:cNvPr id="1026" name="Picture 2" descr="O Apocalipse dos nossos dias">
            <a:extLst>
              <a:ext uri="{FF2B5EF4-FFF2-40B4-BE49-F238E27FC236}">
                <a16:creationId xmlns:a16="http://schemas.microsoft.com/office/drawing/2014/main" id="{BF3FFAB5-51A1-47D0-A2B6-76660E764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3" b="612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 fontScale="85000" lnSpcReduction="20000"/>
          </a:bodyPr>
          <a:lstStyle/>
          <a:p>
            <a:r>
              <a:rPr lang="pt-BR" dirty="0"/>
              <a:t>Os inimigos de Deus e da igreja vão sendo derrotados um por um.</a:t>
            </a:r>
          </a:p>
          <a:p>
            <a:r>
              <a:rPr lang="pt-BR" dirty="0"/>
              <a:t>Descrição de Roma, a Grande Meretriz - cap. 17.</a:t>
            </a:r>
          </a:p>
          <a:p>
            <a:r>
              <a:rPr lang="pt-BR" dirty="0"/>
              <a:t>A queda de Roma e suas consequências - cap. 18.</a:t>
            </a:r>
          </a:p>
        </p:txBody>
      </p:sp>
    </p:spTree>
    <p:extLst>
      <p:ext uri="{BB962C8B-B14F-4D97-AF65-F5344CB8AC3E}">
        <p14:creationId xmlns:p14="http://schemas.microsoft.com/office/powerpoint/2010/main" val="349405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Quanto tempo mais?">
            <a:extLst>
              <a:ext uri="{FF2B5EF4-FFF2-40B4-BE49-F238E27FC236}">
                <a16:creationId xmlns:a16="http://schemas.microsoft.com/office/drawing/2014/main" id="{1730031B-95DB-4A1F-A0E4-D172E3BD7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6" r="1" b="1"/>
          <a:stretch/>
        </p:blipFill>
        <p:spPr bwMode="auto">
          <a:xfrm>
            <a:off x="20" y="10"/>
            <a:ext cx="9171076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7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4" name="Freeform: Shape 7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04" y="4551037"/>
            <a:ext cx="3766336" cy="1509931"/>
          </a:xfrm>
        </p:spPr>
        <p:txBody>
          <a:bodyPr>
            <a:normAutofit/>
          </a:bodyPr>
          <a:lstStyle/>
          <a:p>
            <a:r>
              <a:rPr lang="pt-PT" sz="3100" b="1">
                <a:solidFill>
                  <a:schemeClr val="tx2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A volta de Jesus</a:t>
            </a:r>
            <a:endParaRPr lang="pt-BR" sz="3100">
              <a:solidFill>
                <a:schemeClr val="tx2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9840" y="4445265"/>
            <a:ext cx="4378624" cy="20800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tx2"/>
                </a:solidFill>
              </a:rPr>
              <a:t>Este é o assunto de Apocalipse 19.11.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tx2"/>
                </a:solidFill>
              </a:rPr>
              <a:t>Ele é descrito como um cavaleiro sobre um cavalo branco.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tx2"/>
                </a:solidFill>
              </a:rPr>
              <a:t>Um nome que ninguém conhece é sinal de independência.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tx2"/>
                </a:solidFill>
              </a:rPr>
              <a:t>Roupas manchadas de sangue aludem à morte na cruz.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tx2"/>
                </a:solidFill>
              </a:rPr>
              <a:t>É pela Palavra que ele fará a intervenção do final dos tempos.</a:t>
            </a:r>
          </a:p>
        </p:txBody>
      </p:sp>
    </p:spTree>
    <p:extLst>
      <p:ext uri="{BB962C8B-B14F-4D97-AF65-F5344CB8AC3E}">
        <p14:creationId xmlns:p14="http://schemas.microsoft.com/office/powerpoint/2010/main" val="350307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Dois fortes contrastes</a:t>
            </a: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7A743A-0B6F-4E5D-BDB5-DFA12B3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pt-BR" sz="1800" dirty="0">
                <a:uFillTx/>
              </a:rPr>
              <a:t>a mulher do capítulo 12 é descrita no esplendor dos luminares criados por Deus;</a:t>
            </a:r>
          </a:p>
          <a:p>
            <a:pPr lvl="0">
              <a:lnSpc>
                <a:spcPct val="90000"/>
              </a:lnSpc>
            </a:pPr>
            <a:r>
              <a:rPr lang="pt-BR" sz="1800" dirty="0">
                <a:uFillTx/>
              </a:rPr>
              <a:t>a prostituta do capítulo 17 é adornada, mas suas ostentações são fabricadas por seres humanos;</a:t>
            </a:r>
          </a:p>
          <a:p>
            <a:pPr lvl="0">
              <a:lnSpc>
                <a:spcPct val="90000"/>
              </a:lnSpc>
            </a:pPr>
            <a:r>
              <a:rPr lang="pt-BR" sz="1800" dirty="0">
                <a:uFillTx/>
              </a:rPr>
              <a:t>a mulher do capítulo 12 aparece no céu. Ela é obra divina;</a:t>
            </a:r>
          </a:p>
          <a:p>
            <a:pPr lvl="0">
              <a:lnSpc>
                <a:spcPct val="90000"/>
              </a:lnSpc>
            </a:pPr>
            <a:r>
              <a:rPr lang="pt-BR" sz="1800" dirty="0">
                <a:uFillTx/>
              </a:rPr>
              <a:t>a mulher do capítulo 17, ao contrário, tem seu lugar sobre as muitas águas, em cima de povos, nações e línguas. Ela é obra deste mundo;</a:t>
            </a:r>
          </a:p>
          <a:p>
            <a:pPr lvl="0">
              <a:lnSpc>
                <a:spcPct val="90000"/>
              </a:lnSpc>
            </a:pPr>
            <a:r>
              <a:rPr lang="pt-BR" sz="1800" dirty="0">
                <a:uFillTx/>
              </a:rPr>
              <a:t>a mulher do capitulo 12 dá à luz um filho. Ela gera vida;</a:t>
            </a:r>
          </a:p>
          <a:p>
            <a:pPr lvl="0">
              <a:lnSpc>
                <a:spcPct val="90000"/>
              </a:lnSpc>
            </a:pPr>
            <a:r>
              <a:rPr lang="pt-BR" sz="1800" dirty="0">
                <a:uFillTx/>
              </a:rPr>
              <a:t>a mulher do capítulo 17 está tomando o sangue da descendência da outra mulher. Ela gera morte;</a:t>
            </a:r>
          </a:p>
          <a:p>
            <a:pPr lvl="0">
              <a:lnSpc>
                <a:spcPct val="90000"/>
              </a:lnSpc>
            </a:pPr>
            <a:r>
              <a:rPr lang="pt-BR" sz="1800" dirty="0">
                <a:uFillTx/>
              </a:rPr>
              <a:t>a mulher do capítulo 12 é resgatada e protegida do perigo que a mulher do capítulo 17 representa.</a:t>
            </a:r>
          </a:p>
        </p:txBody>
      </p:sp>
    </p:spTree>
    <p:extLst>
      <p:ext uri="{BB962C8B-B14F-4D97-AF65-F5344CB8AC3E}">
        <p14:creationId xmlns:p14="http://schemas.microsoft.com/office/powerpoint/2010/main" val="242165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em medo do juízo! - Rede Novo Tempo de Comunicação">
            <a:extLst>
              <a:ext uri="{FF2B5EF4-FFF2-40B4-BE49-F238E27FC236}">
                <a16:creationId xmlns:a16="http://schemas.microsoft.com/office/drawing/2014/main" id="{AF8A9CE9-1146-4701-BB93-7B78F42E0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r="32681" b="1"/>
          <a:stretch/>
        </p:blipFill>
        <p:spPr bwMode="auto">
          <a:xfrm>
            <a:off x="20" y="10"/>
            <a:ext cx="4743430" cy="68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817286" cy="6858001"/>
            <a:chOff x="0" y="0"/>
            <a:chExt cx="6423049" cy="6858001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3490" y="1382165"/>
            <a:ext cx="3651885" cy="304794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2"/>
                </a:solidFill>
              </a:rPr>
              <a:t>As taças descrevem os mesmos eventos descritos pelas trombetas. É o Juízo de Deus sobre a terra. </a:t>
            </a:r>
          </a:p>
        </p:txBody>
      </p:sp>
      <p:sp>
        <p:nvSpPr>
          <p:cNvPr id="4" name="AutoShape 2" descr="Resultado de imagem para cristo no palacio de cés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057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Apresentação na tela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 terceira seção do Apocalipse</vt:lpstr>
      <vt:lpstr>A queda da Babilônia</vt:lpstr>
      <vt:lpstr>A volta de Jesus</vt:lpstr>
      <vt:lpstr>Dois fortes contrastes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2020-11-22T12:38:24Z</dcterms:created>
  <dcterms:modified xsi:type="dcterms:W3CDTF">2020-11-22T12:38:29Z</dcterms:modified>
</cp:coreProperties>
</file>