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6938C-FB0A-49D2-B8F0-C7DD5F4A2C59}" type="doc">
      <dgm:prSet loTypeId="urn:microsoft.com/office/officeart/2005/8/layout/pyramid2" loCatId="pyramid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pt-BR"/>
        </a:p>
      </dgm:t>
    </dgm:pt>
    <dgm:pt modelId="{764F6F01-2859-4F9B-B4C0-877172751410}">
      <dgm:prSet/>
      <dgm:spPr/>
      <dgm:t>
        <a:bodyPr/>
        <a:lstStyle/>
        <a:p>
          <a:pPr rtl="0"/>
          <a:r>
            <a:rPr lang="pt-BR" smtClean="0"/>
            <a:t>Quem os enfeitiçou? </a:t>
          </a:r>
          <a:endParaRPr lang="pt-BR"/>
        </a:p>
      </dgm:t>
    </dgm:pt>
    <dgm:pt modelId="{F1167F06-936E-4BC3-9C49-784DC98F1A21}" type="parTrans" cxnId="{D2E0A780-BC1B-486A-8F0B-6C912DD3698E}">
      <dgm:prSet/>
      <dgm:spPr/>
      <dgm:t>
        <a:bodyPr/>
        <a:lstStyle/>
        <a:p>
          <a:endParaRPr lang="pt-BR"/>
        </a:p>
      </dgm:t>
    </dgm:pt>
    <dgm:pt modelId="{E8526873-10A9-43F4-9C6F-B0115084A6BC}" type="sibTrans" cxnId="{D2E0A780-BC1B-486A-8F0B-6C912DD3698E}">
      <dgm:prSet/>
      <dgm:spPr/>
      <dgm:t>
        <a:bodyPr/>
        <a:lstStyle/>
        <a:p>
          <a:endParaRPr lang="pt-BR"/>
        </a:p>
      </dgm:t>
    </dgm:pt>
    <dgm:pt modelId="{5C469CB0-9B4E-4F4F-8AC0-9B5F1C05B748}">
      <dgm:prSet/>
      <dgm:spPr/>
      <dgm:t>
        <a:bodyPr/>
        <a:lstStyle/>
        <a:p>
          <a:pPr rtl="0"/>
          <a:r>
            <a:rPr lang="pt-BR" smtClean="0"/>
            <a:t>Foi pela prática da lei que vocês receberam o Espírito, ou pela fé naquilo que ouviram?</a:t>
          </a:r>
          <a:endParaRPr lang="pt-BR"/>
        </a:p>
      </dgm:t>
    </dgm:pt>
    <dgm:pt modelId="{0E6697DC-41F5-4F23-9D19-D986D9EEF3F6}" type="parTrans" cxnId="{B75081B5-5980-48CD-BA74-318259AA8EC4}">
      <dgm:prSet/>
      <dgm:spPr/>
      <dgm:t>
        <a:bodyPr/>
        <a:lstStyle/>
        <a:p>
          <a:endParaRPr lang="pt-BR"/>
        </a:p>
      </dgm:t>
    </dgm:pt>
    <dgm:pt modelId="{A5643D00-6A76-425D-B012-297B342B6725}" type="sibTrans" cxnId="{B75081B5-5980-48CD-BA74-318259AA8EC4}">
      <dgm:prSet/>
      <dgm:spPr/>
      <dgm:t>
        <a:bodyPr/>
        <a:lstStyle/>
        <a:p>
          <a:endParaRPr lang="pt-BR"/>
        </a:p>
      </dgm:t>
    </dgm:pt>
    <dgm:pt modelId="{7CEE0280-3EC4-48A7-A9BE-6CF97A0F517E}">
      <dgm:prSet/>
      <dgm:spPr/>
      <dgm:t>
        <a:bodyPr/>
        <a:lstStyle/>
        <a:p>
          <a:pPr rtl="0"/>
          <a:r>
            <a:rPr lang="pt-BR" smtClean="0"/>
            <a:t>Será que foi inútil sofrerem tantas coisas?</a:t>
          </a:r>
          <a:endParaRPr lang="pt-BR"/>
        </a:p>
      </dgm:t>
    </dgm:pt>
    <dgm:pt modelId="{46106A1A-4DFF-40FC-A32F-CB9379CD6A23}" type="parTrans" cxnId="{A9D3D379-9608-4DEE-93A6-672703E40896}">
      <dgm:prSet/>
      <dgm:spPr/>
      <dgm:t>
        <a:bodyPr/>
        <a:lstStyle/>
        <a:p>
          <a:endParaRPr lang="pt-BR"/>
        </a:p>
      </dgm:t>
    </dgm:pt>
    <dgm:pt modelId="{9CC666C4-6820-4833-8FC8-095A44FAB7DF}" type="sibTrans" cxnId="{A9D3D379-9608-4DEE-93A6-672703E40896}">
      <dgm:prSet/>
      <dgm:spPr/>
      <dgm:t>
        <a:bodyPr/>
        <a:lstStyle/>
        <a:p>
          <a:endParaRPr lang="pt-BR"/>
        </a:p>
      </dgm:t>
    </dgm:pt>
    <dgm:pt modelId="{2FCA47F5-73F0-4A35-BDA3-FEB6ABC93F9F}">
      <dgm:prSet/>
      <dgm:spPr/>
      <dgm:t>
        <a:bodyPr/>
        <a:lstStyle/>
        <a:p>
          <a:pPr rtl="0"/>
          <a:r>
            <a:rPr lang="pt-BR" smtClean="0"/>
            <a:t>Aquele que opera milagres entre vocês, realiza essas coisas pela prática da lei ou pela fé?</a:t>
          </a:r>
          <a:endParaRPr lang="pt-BR"/>
        </a:p>
      </dgm:t>
    </dgm:pt>
    <dgm:pt modelId="{B0FFEE49-EEF0-4635-9997-4CE7E6F59D80}" type="parTrans" cxnId="{34ECBA10-2E95-425B-B101-CC23A23752B3}">
      <dgm:prSet/>
      <dgm:spPr/>
      <dgm:t>
        <a:bodyPr/>
        <a:lstStyle/>
        <a:p>
          <a:endParaRPr lang="pt-BR"/>
        </a:p>
      </dgm:t>
    </dgm:pt>
    <dgm:pt modelId="{3E8A4F28-D070-4794-8860-8D2376643B21}" type="sibTrans" cxnId="{34ECBA10-2E95-425B-B101-CC23A23752B3}">
      <dgm:prSet/>
      <dgm:spPr/>
      <dgm:t>
        <a:bodyPr/>
        <a:lstStyle/>
        <a:p>
          <a:endParaRPr lang="pt-BR"/>
        </a:p>
      </dgm:t>
    </dgm:pt>
    <dgm:pt modelId="{34A392BE-1E0D-4A7C-997F-4F6D6084A5BD}" type="pres">
      <dgm:prSet presAssocID="{75E6938C-FB0A-49D2-B8F0-C7DD5F4A2C5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8FBE720D-DB5B-4053-A902-AA2D92360251}" type="pres">
      <dgm:prSet presAssocID="{75E6938C-FB0A-49D2-B8F0-C7DD5F4A2C59}" presName="pyramid" presStyleLbl="node1" presStyleIdx="0" presStyleCnt="1" custLinFactNeighborX="12961" custLinFactNeighborY="3090"/>
      <dgm:spPr/>
    </dgm:pt>
    <dgm:pt modelId="{3F8B759C-BAFA-486B-9BDB-11DC0FFAD910}" type="pres">
      <dgm:prSet presAssocID="{75E6938C-FB0A-49D2-B8F0-C7DD5F4A2C59}" presName="theList" presStyleCnt="0"/>
      <dgm:spPr/>
    </dgm:pt>
    <dgm:pt modelId="{8D7C2405-B970-4330-A7CC-12514922A99C}" type="pres">
      <dgm:prSet presAssocID="{764F6F01-2859-4F9B-B4C0-87717275141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2EFA8-79A8-4251-9D9F-0FE942B78423}" type="pres">
      <dgm:prSet presAssocID="{764F6F01-2859-4F9B-B4C0-877172751410}" presName="aSpace" presStyleCnt="0"/>
      <dgm:spPr/>
    </dgm:pt>
    <dgm:pt modelId="{A752F984-8D88-4EF6-8249-0FB207FA75EB}" type="pres">
      <dgm:prSet presAssocID="{5C469CB0-9B4E-4F4F-8AC0-9B5F1C05B74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AA3F2C-4E42-41AA-98B1-B65821BF4719}" type="pres">
      <dgm:prSet presAssocID="{5C469CB0-9B4E-4F4F-8AC0-9B5F1C05B748}" presName="aSpace" presStyleCnt="0"/>
      <dgm:spPr/>
    </dgm:pt>
    <dgm:pt modelId="{31D6AC30-6377-497E-B2E7-05E7C8686AE8}" type="pres">
      <dgm:prSet presAssocID="{7CEE0280-3EC4-48A7-A9BE-6CF97A0F517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9C15BA-A6AD-4D1A-B8F5-32665C7B9C8B}" type="pres">
      <dgm:prSet presAssocID="{7CEE0280-3EC4-48A7-A9BE-6CF97A0F517E}" presName="aSpace" presStyleCnt="0"/>
      <dgm:spPr/>
    </dgm:pt>
    <dgm:pt modelId="{8A6A2FC4-A6D2-4AAB-81FB-8F8A5E951BA8}" type="pres">
      <dgm:prSet presAssocID="{2FCA47F5-73F0-4A35-BDA3-FEB6ABC93F9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8CA262-C55B-4833-BC91-01D8929971C4}" type="pres">
      <dgm:prSet presAssocID="{2FCA47F5-73F0-4A35-BDA3-FEB6ABC93F9F}" presName="aSpace" presStyleCnt="0"/>
      <dgm:spPr/>
    </dgm:pt>
  </dgm:ptLst>
  <dgm:cxnLst>
    <dgm:cxn modelId="{34ECBA10-2E95-425B-B101-CC23A23752B3}" srcId="{75E6938C-FB0A-49D2-B8F0-C7DD5F4A2C59}" destId="{2FCA47F5-73F0-4A35-BDA3-FEB6ABC93F9F}" srcOrd="3" destOrd="0" parTransId="{B0FFEE49-EEF0-4635-9997-4CE7E6F59D80}" sibTransId="{3E8A4F28-D070-4794-8860-8D2376643B21}"/>
    <dgm:cxn modelId="{A9D3D379-9608-4DEE-93A6-672703E40896}" srcId="{75E6938C-FB0A-49D2-B8F0-C7DD5F4A2C59}" destId="{7CEE0280-3EC4-48A7-A9BE-6CF97A0F517E}" srcOrd="2" destOrd="0" parTransId="{46106A1A-4DFF-40FC-A32F-CB9379CD6A23}" sibTransId="{9CC666C4-6820-4833-8FC8-095A44FAB7DF}"/>
    <dgm:cxn modelId="{342C5728-4146-4AF7-A25E-A994D0510BBB}" type="presOf" srcId="{75E6938C-FB0A-49D2-B8F0-C7DD5F4A2C59}" destId="{34A392BE-1E0D-4A7C-997F-4F6D6084A5BD}" srcOrd="0" destOrd="0" presId="urn:microsoft.com/office/officeart/2005/8/layout/pyramid2"/>
    <dgm:cxn modelId="{8D6BF707-1B58-420D-A1A2-0A7E66320AA3}" type="presOf" srcId="{5C469CB0-9B4E-4F4F-8AC0-9B5F1C05B748}" destId="{A752F984-8D88-4EF6-8249-0FB207FA75EB}" srcOrd="0" destOrd="0" presId="urn:microsoft.com/office/officeart/2005/8/layout/pyramid2"/>
    <dgm:cxn modelId="{FF410910-9CBE-4063-B714-909BBFC616D5}" type="presOf" srcId="{2FCA47F5-73F0-4A35-BDA3-FEB6ABC93F9F}" destId="{8A6A2FC4-A6D2-4AAB-81FB-8F8A5E951BA8}" srcOrd="0" destOrd="0" presId="urn:microsoft.com/office/officeart/2005/8/layout/pyramid2"/>
    <dgm:cxn modelId="{B75081B5-5980-48CD-BA74-318259AA8EC4}" srcId="{75E6938C-FB0A-49D2-B8F0-C7DD5F4A2C59}" destId="{5C469CB0-9B4E-4F4F-8AC0-9B5F1C05B748}" srcOrd="1" destOrd="0" parTransId="{0E6697DC-41F5-4F23-9D19-D986D9EEF3F6}" sibTransId="{A5643D00-6A76-425D-B012-297B342B6725}"/>
    <dgm:cxn modelId="{D4E0DB42-E546-4C5D-A3AA-8554D16055FB}" type="presOf" srcId="{7CEE0280-3EC4-48A7-A9BE-6CF97A0F517E}" destId="{31D6AC30-6377-497E-B2E7-05E7C8686AE8}" srcOrd="0" destOrd="0" presId="urn:microsoft.com/office/officeart/2005/8/layout/pyramid2"/>
    <dgm:cxn modelId="{256CE056-BDFC-4256-BFC8-BD4C54D75B5D}" type="presOf" srcId="{764F6F01-2859-4F9B-B4C0-877172751410}" destId="{8D7C2405-B970-4330-A7CC-12514922A99C}" srcOrd="0" destOrd="0" presId="urn:microsoft.com/office/officeart/2005/8/layout/pyramid2"/>
    <dgm:cxn modelId="{D2E0A780-BC1B-486A-8F0B-6C912DD3698E}" srcId="{75E6938C-FB0A-49D2-B8F0-C7DD5F4A2C59}" destId="{764F6F01-2859-4F9B-B4C0-877172751410}" srcOrd="0" destOrd="0" parTransId="{F1167F06-936E-4BC3-9C49-784DC98F1A21}" sibTransId="{E8526873-10A9-43F4-9C6F-B0115084A6BC}"/>
    <dgm:cxn modelId="{A148378A-B808-4473-8D1D-35161BFF1C51}" type="presParOf" srcId="{34A392BE-1E0D-4A7C-997F-4F6D6084A5BD}" destId="{8FBE720D-DB5B-4053-A902-AA2D92360251}" srcOrd="0" destOrd="0" presId="urn:microsoft.com/office/officeart/2005/8/layout/pyramid2"/>
    <dgm:cxn modelId="{1F3F788D-030C-4A02-B0D1-D07E19F5A275}" type="presParOf" srcId="{34A392BE-1E0D-4A7C-997F-4F6D6084A5BD}" destId="{3F8B759C-BAFA-486B-9BDB-11DC0FFAD910}" srcOrd="1" destOrd="0" presId="urn:microsoft.com/office/officeart/2005/8/layout/pyramid2"/>
    <dgm:cxn modelId="{45EE22B6-0942-491F-A052-961D892957D3}" type="presParOf" srcId="{3F8B759C-BAFA-486B-9BDB-11DC0FFAD910}" destId="{8D7C2405-B970-4330-A7CC-12514922A99C}" srcOrd="0" destOrd="0" presId="urn:microsoft.com/office/officeart/2005/8/layout/pyramid2"/>
    <dgm:cxn modelId="{A2B6B9BF-C2B1-4E07-8731-BF1AF42558E1}" type="presParOf" srcId="{3F8B759C-BAFA-486B-9BDB-11DC0FFAD910}" destId="{AD82EFA8-79A8-4251-9D9F-0FE942B78423}" srcOrd="1" destOrd="0" presId="urn:microsoft.com/office/officeart/2005/8/layout/pyramid2"/>
    <dgm:cxn modelId="{22689F01-AE4C-4824-BE2E-7B5D9C484FA8}" type="presParOf" srcId="{3F8B759C-BAFA-486B-9BDB-11DC0FFAD910}" destId="{A752F984-8D88-4EF6-8249-0FB207FA75EB}" srcOrd="2" destOrd="0" presId="urn:microsoft.com/office/officeart/2005/8/layout/pyramid2"/>
    <dgm:cxn modelId="{804216A8-3690-4C38-8364-85625BCFD55B}" type="presParOf" srcId="{3F8B759C-BAFA-486B-9BDB-11DC0FFAD910}" destId="{0DAA3F2C-4E42-41AA-98B1-B65821BF4719}" srcOrd="3" destOrd="0" presId="urn:microsoft.com/office/officeart/2005/8/layout/pyramid2"/>
    <dgm:cxn modelId="{EC136C94-F44C-4ADB-B213-95EDF8FFF381}" type="presParOf" srcId="{3F8B759C-BAFA-486B-9BDB-11DC0FFAD910}" destId="{31D6AC30-6377-497E-B2E7-05E7C8686AE8}" srcOrd="4" destOrd="0" presId="urn:microsoft.com/office/officeart/2005/8/layout/pyramid2"/>
    <dgm:cxn modelId="{D89311C9-1B01-4065-8FBE-2A48A38EBD0E}" type="presParOf" srcId="{3F8B759C-BAFA-486B-9BDB-11DC0FFAD910}" destId="{559C15BA-A6AD-4D1A-B8F5-32665C7B9C8B}" srcOrd="5" destOrd="0" presId="urn:microsoft.com/office/officeart/2005/8/layout/pyramid2"/>
    <dgm:cxn modelId="{F6C1C854-7CAE-4EDF-96A2-EC8B3E9D054B}" type="presParOf" srcId="{3F8B759C-BAFA-486B-9BDB-11DC0FFAD910}" destId="{8A6A2FC4-A6D2-4AAB-81FB-8F8A5E951BA8}" srcOrd="6" destOrd="0" presId="urn:microsoft.com/office/officeart/2005/8/layout/pyramid2"/>
    <dgm:cxn modelId="{EDE58BF0-8C54-4D2E-986D-71E2FA27D520}" type="presParOf" srcId="{3F8B759C-BAFA-486B-9BDB-11DC0FFAD910}" destId="{318CA262-C55B-4833-BC91-01D8929971C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4416E-5BCF-4B2A-A6A2-97B8028A2BDC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95394F2-1041-4C33-ADEA-C2F6549C07BF}">
      <dgm:prSet/>
      <dgm:spPr/>
      <dgm:t>
        <a:bodyPr/>
        <a:lstStyle/>
        <a:p>
          <a:pPr rtl="0"/>
          <a:r>
            <a:rPr lang="pt-BR" smtClean="0"/>
            <a:t>Pela fé em Cristo, somos um só povo diante de Deus.</a:t>
          </a:r>
          <a:endParaRPr lang="pt-BR"/>
        </a:p>
      </dgm:t>
    </dgm:pt>
    <dgm:pt modelId="{BC05ED47-94ED-49A8-A9BC-F5276D25E92A}" type="parTrans" cxnId="{F8B7A494-A771-415B-865E-A0878FD37854}">
      <dgm:prSet/>
      <dgm:spPr/>
      <dgm:t>
        <a:bodyPr/>
        <a:lstStyle/>
        <a:p>
          <a:endParaRPr lang="pt-BR"/>
        </a:p>
      </dgm:t>
    </dgm:pt>
    <dgm:pt modelId="{B5E292F1-AA05-4D4F-B6F9-720715506CE5}" type="sibTrans" cxnId="{F8B7A494-A771-415B-865E-A0878FD37854}">
      <dgm:prSet/>
      <dgm:spPr/>
      <dgm:t>
        <a:bodyPr/>
        <a:lstStyle/>
        <a:p>
          <a:endParaRPr lang="pt-BR"/>
        </a:p>
      </dgm:t>
    </dgm:pt>
    <dgm:pt modelId="{2460B048-6A5E-4B5D-9B00-974F0CD33870}" type="pres">
      <dgm:prSet presAssocID="{A344416E-5BCF-4B2A-A6A2-97B8028A2B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3C029F-594F-49D5-BAB0-AF7D0F109DF9}" type="pres">
      <dgm:prSet presAssocID="{E95394F2-1041-4C33-ADEA-C2F6549C07BF}" presName="circ1TxSh" presStyleLbl="vennNode1" presStyleIdx="0" presStyleCnt="1" custScaleX="122907" custLinFactNeighborX="-9299" custLinFactNeighborY="4287"/>
      <dgm:spPr/>
      <dgm:t>
        <a:bodyPr/>
        <a:lstStyle/>
        <a:p>
          <a:endParaRPr lang="pt-BR"/>
        </a:p>
      </dgm:t>
    </dgm:pt>
  </dgm:ptLst>
  <dgm:cxnLst>
    <dgm:cxn modelId="{F8B7A494-A771-415B-865E-A0878FD37854}" srcId="{A344416E-5BCF-4B2A-A6A2-97B8028A2BDC}" destId="{E95394F2-1041-4C33-ADEA-C2F6549C07BF}" srcOrd="0" destOrd="0" parTransId="{BC05ED47-94ED-49A8-A9BC-F5276D25E92A}" sibTransId="{B5E292F1-AA05-4D4F-B6F9-720715506CE5}"/>
    <dgm:cxn modelId="{C7717E0E-EBF4-4171-9C9E-F721341351E0}" type="presOf" srcId="{A344416E-5BCF-4B2A-A6A2-97B8028A2BDC}" destId="{2460B048-6A5E-4B5D-9B00-974F0CD33870}" srcOrd="0" destOrd="0" presId="urn:microsoft.com/office/officeart/2005/8/layout/venn1"/>
    <dgm:cxn modelId="{1C131794-8E50-4C34-8160-72F91F00704C}" type="presOf" srcId="{E95394F2-1041-4C33-ADEA-C2F6549C07BF}" destId="{233C029F-594F-49D5-BAB0-AF7D0F109DF9}" srcOrd="0" destOrd="0" presId="urn:microsoft.com/office/officeart/2005/8/layout/venn1"/>
    <dgm:cxn modelId="{9520D9C6-27E6-4900-ACC3-FD25C2FCBD3F}" type="presParOf" srcId="{2460B048-6A5E-4B5D-9B00-974F0CD33870}" destId="{233C029F-594F-49D5-BAB0-AF7D0F109DF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E720D-DB5B-4053-A902-AA2D92360251}">
      <dsp:nvSpPr>
        <dsp:cNvPr id="0" name=""/>
        <dsp:cNvSpPr/>
      </dsp:nvSpPr>
      <dsp:spPr>
        <a:xfrm>
          <a:off x="1921083" y="0"/>
          <a:ext cx="4186238" cy="4186238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C2405-B970-4330-A7CC-12514922A99C}">
      <dsp:nvSpPr>
        <dsp:cNvPr id="0" name=""/>
        <dsp:cNvSpPr/>
      </dsp:nvSpPr>
      <dsp:spPr>
        <a:xfrm>
          <a:off x="3471624" y="419032"/>
          <a:ext cx="2721054" cy="7440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Quem os enfeitiçou? </a:t>
          </a:r>
          <a:endParaRPr lang="pt-BR" sz="1300" kern="1200"/>
        </a:p>
      </dsp:txBody>
      <dsp:txXfrm>
        <a:off x="3507945" y="455353"/>
        <a:ext cx="2648412" cy="671396"/>
      </dsp:txXfrm>
    </dsp:sp>
    <dsp:sp modelId="{A752F984-8D88-4EF6-8249-0FB207FA75EB}">
      <dsp:nvSpPr>
        <dsp:cNvPr id="0" name=""/>
        <dsp:cNvSpPr/>
      </dsp:nvSpPr>
      <dsp:spPr>
        <a:xfrm>
          <a:off x="3471624" y="1256075"/>
          <a:ext cx="2721054" cy="7440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Foi pela prática da lei que vocês receberam o Espírito, ou pela fé naquilo que ouviram?</a:t>
          </a:r>
          <a:endParaRPr lang="pt-BR" sz="1300" kern="1200"/>
        </a:p>
      </dsp:txBody>
      <dsp:txXfrm>
        <a:off x="3507945" y="1292396"/>
        <a:ext cx="2648412" cy="671396"/>
      </dsp:txXfrm>
    </dsp:sp>
    <dsp:sp modelId="{31D6AC30-6377-497E-B2E7-05E7C8686AE8}">
      <dsp:nvSpPr>
        <dsp:cNvPr id="0" name=""/>
        <dsp:cNvSpPr/>
      </dsp:nvSpPr>
      <dsp:spPr>
        <a:xfrm>
          <a:off x="3471624" y="2093118"/>
          <a:ext cx="2721054" cy="7440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Será que foi inútil sofrerem tantas coisas?</a:t>
          </a:r>
          <a:endParaRPr lang="pt-BR" sz="1300" kern="1200"/>
        </a:p>
      </dsp:txBody>
      <dsp:txXfrm>
        <a:off x="3507945" y="2129439"/>
        <a:ext cx="2648412" cy="671396"/>
      </dsp:txXfrm>
    </dsp:sp>
    <dsp:sp modelId="{8A6A2FC4-A6D2-4AAB-81FB-8F8A5E951BA8}">
      <dsp:nvSpPr>
        <dsp:cNvPr id="0" name=""/>
        <dsp:cNvSpPr/>
      </dsp:nvSpPr>
      <dsp:spPr>
        <a:xfrm>
          <a:off x="3471624" y="2930162"/>
          <a:ext cx="2721054" cy="7440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Aquele que opera milagres entre vocês, realiza essas coisas pela prática da lei ou pela fé?</a:t>
          </a:r>
          <a:endParaRPr lang="pt-BR" sz="1300" kern="1200"/>
        </a:p>
      </dsp:txBody>
      <dsp:txXfrm>
        <a:off x="3507945" y="2966483"/>
        <a:ext cx="2648412" cy="671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C029F-594F-49D5-BAB0-AF7D0F109DF9}">
      <dsp:nvSpPr>
        <dsp:cNvPr id="0" name=""/>
        <dsp:cNvSpPr/>
      </dsp:nvSpPr>
      <dsp:spPr>
        <a:xfrm>
          <a:off x="790950" y="0"/>
          <a:ext cx="6193830" cy="50394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smtClean="0"/>
            <a:t>Pela fé em Cristo, somos um só povo diante de Deus.</a:t>
          </a:r>
          <a:endParaRPr lang="pt-BR" sz="5400" kern="1200"/>
        </a:p>
      </dsp:txBody>
      <dsp:txXfrm>
        <a:off x="1698015" y="738010"/>
        <a:ext cx="4379700" cy="3563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17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3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53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39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84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5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93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74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78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3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41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0451-A819-4C7B-BD91-1F887C714692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6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9094" y="-171400"/>
            <a:ext cx="4505393" cy="1468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48" y="1093788"/>
            <a:ext cx="4753747" cy="220877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621278" y="349941"/>
            <a:ext cx="49097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rial" panose="020B0604020202020204" pitchFamily="34" charset="0"/>
              </a:rPr>
              <a:t>A Carta aos Gálatas: </a:t>
            </a:r>
            <a:endParaRPr lang="pt-BR" altLang="pt-BR" sz="40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" panose="020B0604020202020204" pitchFamily="34" charset="0"/>
              </a:rPr>
              <a:t>A </a:t>
            </a:r>
            <a:r>
              <a:rPr lang="pt-BR" altLang="pt-BR" sz="4000" b="1" dirty="0">
                <a:latin typeface="Arial" panose="020B0604020202020204" pitchFamily="34" charset="0"/>
              </a:rPr>
              <a:t>insuficiência </a:t>
            </a:r>
            <a:endParaRPr lang="pt-BR" altLang="pt-BR" sz="40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" panose="020B0604020202020204" pitchFamily="34" charset="0"/>
              </a:rPr>
              <a:t>da </a:t>
            </a:r>
            <a:r>
              <a:rPr lang="pt-BR" altLang="pt-BR" sz="4000" b="1" dirty="0">
                <a:latin typeface="Arial" panose="020B0604020202020204" pitchFamily="34" charset="0"/>
              </a:rPr>
              <a:t>lei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34309" y="3064561"/>
            <a:ext cx="64484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pt-P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pt-P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b="1" dirty="0" smtClean="0"/>
              <a:t>Texto </a:t>
            </a:r>
            <a:r>
              <a:rPr lang="pt-BR" sz="4000" b="1" dirty="0"/>
              <a:t>bíblico: Gálatas 3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b="1" dirty="0"/>
              <a:t>Texto áureo: Gálatas 3.11</a:t>
            </a:r>
            <a:endParaRPr lang="pt-BR" sz="2800" b="1" dirty="0"/>
          </a:p>
          <a:p>
            <a:endParaRPr lang="pt-BR" sz="2800" dirty="0"/>
          </a:p>
          <a:p>
            <a:pPr>
              <a:defRPr/>
            </a:pP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28178"/>
            <a:ext cx="4858522" cy="304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uxograma: Entrada Manual 10"/>
          <p:cNvSpPr/>
          <p:nvPr/>
        </p:nvSpPr>
        <p:spPr>
          <a:xfrm rot="10800000">
            <a:off x="899592" y="146912"/>
            <a:ext cx="6458470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796796"/>
            <a:ext cx="8229600" cy="60311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situação da </a:t>
            </a:r>
            <a:r>
              <a:rPr lang="pt-BR" dirty="0" err="1" smtClean="0"/>
              <a:t>Galácia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8733" y="1274829"/>
            <a:ext cx="6057548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As igrejas da </a:t>
            </a:r>
            <a:r>
              <a:rPr lang="pt-BR" dirty="0" err="1" smtClean="0"/>
              <a:t>Galácia</a:t>
            </a:r>
            <a:r>
              <a:rPr lang="pt-BR" dirty="0" smtClean="0"/>
              <a:t> receberam a visita dos “Judaizantes”</a:t>
            </a:r>
          </a:p>
          <a:p>
            <a:r>
              <a:rPr lang="pt-BR" dirty="0" smtClean="0"/>
              <a:t>“Judaizante” é um judeu convertido que ainda prega a obediência à Lei Judaica</a:t>
            </a:r>
          </a:p>
          <a:p>
            <a:r>
              <a:rPr lang="pt-BR" dirty="0" smtClean="0"/>
              <a:t>Paulo acusa os “Judaizantes” de falsos-irmãos</a:t>
            </a:r>
          </a:p>
          <a:p>
            <a:r>
              <a:rPr lang="pt-BR" dirty="0" smtClean="0"/>
              <a:t>Paulo acusa os crentes da </a:t>
            </a:r>
            <a:r>
              <a:rPr lang="pt-BR" dirty="0" err="1" smtClean="0"/>
              <a:t>galácia</a:t>
            </a:r>
            <a:r>
              <a:rPr lang="pt-BR" dirty="0" smtClean="0"/>
              <a:t> de insensatos</a:t>
            </a:r>
          </a:p>
        </p:txBody>
      </p:sp>
      <p:pic>
        <p:nvPicPr>
          <p:cNvPr id="1026" name="Picture 2" descr="Is Memorizing Legalistic? « Janet P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" y="2119722"/>
            <a:ext cx="2655420" cy="270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9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Entrada Manual 10"/>
          <p:cNvSpPr/>
          <p:nvPr/>
        </p:nvSpPr>
        <p:spPr>
          <a:xfrm rot="10800000">
            <a:off x="1547664" y="81424"/>
            <a:ext cx="7416826" cy="133135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757408"/>
            <a:ext cx="741682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Perguntas que não precisam de resposta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125333"/>
              </p:ext>
            </p:extLst>
          </p:nvPr>
        </p:nvGraphicFramePr>
        <p:xfrm>
          <a:off x="457200" y="1600201"/>
          <a:ext cx="7571184" cy="41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11" descr="Convicçã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3" descr="CB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70801"/>
            <a:ext cx="1967731" cy="68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2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Abraão foi instrumento de Deus antes da Lei Mosaica</a:t>
            </a:r>
          </a:p>
          <a:p>
            <a:r>
              <a:rPr lang="pt-BR" dirty="0" smtClean="0"/>
              <a:t>Abraão foi salvo por Deus antes da Lei ter sido proclamada</a:t>
            </a:r>
          </a:p>
          <a:p>
            <a:r>
              <a:rPr lang="pt-BR" dirty="0" smtClean="0"/>
              <a:t>Abraão fez o que fez pela fé na promessa de Deus</a:t>
            </a:r>
          </a:p>
          <a:p>
            <a:r>
              <a:rPr lang="pt-BR" dirty="0" smtClean="0"/>
              <a:t>Abraão é o Pai da Fé</a:t>
            </a:r>
          </a:p>
          <a:p>
            <a:r>
              <a:rPr lang="pt-BR" dirty="0" smtClean="0"/>
              <a:t>Os verdadeiros filhos de Abraão são os que creem na justificação pela fé</a:t>
            </a:r>
            <a:endParaRPr lang="pt-BR" dirty="0"/>
          </a:p>
        </p:txBody>
      </p:sp>
      <p:pic>
        <p:nvPicPr>
          <p:cNvPr id="4098" name="Picture 2" descr="Lead | Living Well A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4183">
            <a:off x="5854125" y="2416531"/>
            <a:ext cx="3007876" cy="16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932648"/>
            <a:ext cx="1542252" cy="92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2002"/>
            <a:ext cx="871886" cy="87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959338"/>
            <a:ext cx="2327771" cy="8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uxograma: Entrada Manual 10"/>
          <p:cNvSpPr/>
          <p:nvPr/>
        </p:nvSpPr>
        <p:spPr>
          <a:xfrm rot="10800000">
            <a:off x="2339750" y="146912"/>
            <a:ext cx="6640202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1296" y="146911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exemplo de Abraão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00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e Law of God: Introduction — Stranraer Reformed Presbyterian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74" y="2356330"/>
            <a:ext cx="4330644" cy="29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5832648" cy="1143000"/>
          </a:xfrm>
          <a:solidFill>
            <a:schemeClr val="bg2">
              <a:lumMod val="50000"/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O propósito da Lei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2914" y="2348880"/>
            <a:ext cx="8136904" cy="2908920"/>
          </a:xfrm>
          <a:solidFill>
            <a:schemeClr val="accent6">
              <a:lumMod val="75000"/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A lei é boa</a:t>
            </a:r>
          </a:p>
          <a:p>
            <a:r>
              <a:rPr lang="pt-BR" dirty="0" smtClean="0"/>
              <a:t>As pessoas não conseguem cumprir a Lei</a:t>
            </a:r>
          </a:p>
          <a:p>
            <a:r>
              <a:rPr lang="pt-BR" dirty="0" smtClean="0"/>
              <a:t>Somente Jesus cumpriu toda a Lei</a:t>
            </a:r>
          </a:p>
          <a:p>
            <a:r>
              <a:rPr lang="pt-BR" dirty="0" smtClean="0"/>
              <a:t>O propósito da Lei é apontar a necessidade de Jesus Cristo</a:t>
            </a:r>
          </a:p>
        </p:txBody>
      </p:sp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95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Entrada Manual 10"/>
          <p:cNvSpPr/>
          <p:nvPr/>
        </p:nvSpPr>
        <p:spPr>
          <a:xfrm rot="10800000">
            <a:off x="2026058" y="332656"/>
            <a:ext cx="6624737" cy="114300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61448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 Lei é como uma radiografia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988840"/>
            <a:ext cx="4427748" cy="3387285"/>
          </a:xfrm>
        </p:spPr>
        <p:txBody>
          <a:bodyPr>
            <a:normAutofit/>
          </a:bodyPr>
          <a:lstStyle/>
          <a:p>
            <a:r>
              <a:rPr lang="pt-BR" dirty="0" smtClean="0"/>
              <a:t>A Lei mostra o real estado de pecado do ser humano</a:t>
            </a:r>
          </a:p>
          <a:p>
            <a:r>
              <a:rPr lang="pt-BR" dirty="0" smtClean="0"/>
              <a:t>Como uma radiografia, revela a doença.</a:t>
            </a:r>
          </a:p>
        </p:txBody>
      </p:sp>
      <p:pic>
        <p:nvPicPr>
          <p:cNvPr id="6146" name="Picture 2" descr="Radiographic findings in the PSACH proband. (a) Radiograph show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34" y="1988840"/>
            <a:ext cx="4041518" cy="30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6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530923"/>
              </p:ext>
            </p:extLst>
          </p:nvPr>
        </p:nvGraphicFramePr>
        <p:xfrm>
          <a:off x="611560" y="332656"/>
          <a:ext cx="8712968" cy="503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11" descr="Convicçã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989900"/>
            <a:ext cx="1446835" cy="86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3" descr="CB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036198"/>
            <a:ext cx="817944" cy="82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6009633"/>
            <a:ext cx="2183755" cy="76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74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249</Words>
  <Application>Microsoft Office PowerPoint</Application>
  <PresentationFormat>Apresentação no Ecrã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A situação da Galácia  </vt:lpstr>
      <vt:lpstr>Perguntas que não precisam de resposta  </vt:lpstr>
      <vt:lpstr>O exemplo de Abraão</vt:lpstr>
      <vt:lpstr>O propósito da Lei</vt:lpstr>
      <vt:lpstr>A Lei é como uma radiografia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Carta aos Gálatas: A insuficiência da lei</dc:title>
  <dc:creator>Gabriel Cardoso Glenka</dc:creator>
  <cp:lastModifiedBy>CBB-NOTE8</cp:lastModifiedBy>
  <cp:revision>10</cp:revision>
  <dcterms:created xsi:type="dcterms:W3CDTF">2019-12-12T22:47:25Z</dcterms:created>
  <dcterms:modified xsi:type="dcterms:W3CDTF">2020-04-07T11:42:48Z</dcterms:modified>
</cp:coreProperties>
</file>