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54073-77A3-4538-B92D-D89DC76CB508}" v="115" dt="2020-11-15T22:47:50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5C34EE51-57D2-4544-8DF6-15EBC00D12A4}"/>
    <pc:docChg chg="undo custSel mod delSld modSld">
      <pc:chgData name="Valtair Miranda" userId="3ef78b2d3ce68fef" providerId="LiveId" clId="{5C34EE51-57D2-4544-8DF6-15EBC00D12A4}" dt="2020-08-21T14:10:42.476" v="188" actId="403"/>
      <pc:docMkLst>
        <pc:docMk/>
      </pc:docMkLst>
      <pc:sldChg chg="modSp mod">
        <pc:chgData name="Valtair Miranda" userId="3ef78b2d3ce68fef" providerId="LiveId" clId="{5C34EE51-57D2-4544-8DF6-15EBC00D12A4}" dt="2020-08-21T13:48:23.128" v="27" actId="20577"/>
        <pc:sldMkLst>
          <pc:docMk/>
          <pc:sldMk cId="665758772" sldId="257"/>
        </pc:sldMkLst>
        <pc:spChg chg="mod">
          <ac:chgData name="Valtair Miranda" userId="3ef78b2d3ce68fef" providerId="LiveId" clId="{5C34EE51-57D2-4544-8DF6-15EBC00D12A4}" dt="2020-08-21T13:47:31.839" v="21" actId="20577"/>
          <ac:spMkLst>
            <pc:docMk/>
            <pc:sldMk cId="665758772" sldId="257"/>
            <ac:spMk id="2" creationId="{00000000-0000-0000-0000-000000000000}"/>
          </ac:spMkLst>
        </pc:spChg>
        <pc:graphicFrameChg chg="mod">
          <ac:chgData name="Valtair Miranda" userId="3ef78b2d3ce68fef" providerId="LiveId" clId="{5C34EE51-57D2-4544-8DF6-15EBC00D12A4}" dt="2020-08-21T13:48:23.128" v="27" actId="20577"/>
          <ac:graphicFrameMkLst>
            <pc:docMk/>
            <pc:sldMk cId="665758772" sldId="257"/>
            <ac:graphicFrameMk id="5" creationId="{2FABBD8A-D495-4EC8-83AD-97BD5E2766EA}"/>
          </ac:graphicFrameMkLst>
        </pc:graphicFrameChg>
      </pc:sldChg>
      <pc:sldChg chg="addSp delSp modSp mod setClrOvrMap">
        <pc:chgData name="Valtair Miranda" userId="3ef78b2d3ce68fef" providerId="LiveId" clId="{5C34EE51-57D2-4544-8DF6-15EBC00D12A4}" dt="2020-08-21T14:00:34.732" v="175" actId="26606"/>
        <pc:sldMkLst>
          <pc:docMk/>
          <pc:sldMk cId="4171300617" sldId="258"/>
        </pc:sldMkLst>
        <pc:spChg chg="mo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2" creationId="{00000000-0000-0000-0000-000000000000}"/>
          </ac:spMkLst>
        </pc:spChg>
        <pc:spChg chg="mo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3" creationId="{00000000-0000-0000-0000-000000000000}"/>
          </ac:spMkLst>
        </pc:spChg>
        <pc:spChg chg="ad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76" creationId="{8F23F8A3-8FD7-4779-8323-FDC26BE99889}"/>
          </ac:spMkLst>
        </pc:spChg>
        <pc:spChg chg="ad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78" creationId="{F605C4CC-A25C-416F-8333-7CB7DC97D870}"/>
          </ac:spMkLst>
        </pc:spChg>
        <pc:picChg chg="add mod ord">
          <ac:chgData name="Valtair Miranda" userId="3ef78b2d3ce68fef" providerId="LiveId" clId="{5C34EE51-57D2-4544-8DF6-15EBC00D12A4}" dt="2020-08-21T14:00:34.732" v="175" actId="26606"/>
          <ac:picMkLst>
            <pc:docMk/>
            <pc:sldMk cId="4171300617" sldId="258"/>
            <ac:picMk id="4" creationId="{4563E6AA-A11D-4F23-93CF-AD5EE2B656CE}"/>
          </ac:picMkLst>
        </pc:picChg>
        <pc:picChg chg="del">
          <ac:chgData name="Valtair Miranda" userId="3ef78b2d3ce68fef" providerId="LiveId" clId="{5C34EE51-57D2-4544-8DF6-15EBC00D12A4}" dt="2020-08-21T14:00:11.332" v="173" actId="478"/>
          <ac:picMkLst>
            <pc:docMk/>
            <pc:sldMk cId="4171300617" sldId="258"/>
            <ac:picMk id="1026" creationId="{00000000-0000-0000-0000-000000000000}"/>
          </ac:picMkLst>
        </pc:picChg>
        <pc:cxnChg chg="del">
          <ac:chgData name="Valtair Miranda" userId="3ef78b2d3ce68fef" providerId="LiveId" clId="{5C34EE51-57D2-4544-8DF6-15EBC00D12A4}" dt="2020-08-21T14:00:34.732" v="175" actId="26606"/>
          <ac:cxnSpMkLst>
            <pc:docMk/>
            <pc:sldMk cId="4171300617" sldId="258"/>
            <ac:cxnSpMk id="71" creationId="{E4A809D5-3600-46D4-A466-67F2349A54FB}"/>
          </ac:cxnSpMkLst>
        </pc:cxnChg>
      </pc:sldChg>
      <pc:sldChg chg="addSp delSp modSp mod">
        <pc:chgData name="Valtair Miranda" userId="3ef78b2d3ce68fef" providerId="LiveId" clId="{5C34EE51-57D2-4544-8DF6-15EBC00D12A4}" dt="2020-08-21T14:01:45.282" v="177" actId="26606"/>
        <pc:sldMkLst>
          <pc:docMk/>
          <pc:sldMk cId="295602955" sldId="259"/>
        </pc:sldMkLst>
        <pc:spChg chg="mod">
          <ac:chgData name="Valtair Miranda" userId="3ef78b2d3ce68fef" providerId="LiveId" clId="{5C34EE51-57D2-4544-8DF6-15EBC00D12A4}" dt="2020-08-21T14:01:45.282" v="177" actId="26606"/>
          <ac:spMkLst>
            <pc:docMk/>
            <pc:sldMk cId="295602955" sldId="259"/>
            <ac:spMk id="2" creationId="{00000000-0000-0000-0000-000000000000}"/>
          </ac:spMkLst>
        </pc:spChg>
        <pc:spChg chg="del">
          <ac:chgData name="Valtair Miranda" userId="3ef78b2d3ce68fef" providerId="LiveId" clId="{5C34EE51-57D2-4544-8DF6-15EBC00D12A4}" dt="2020-08-21T14:01:45.282" v="177" actId="26606"/>
          <ac:spMkLst>
            <pc:docMk/>
            <pc:sldMk cId="295602955" sldId="259"/>
            <ac:spMk id="10" creationId="{46C2E80F-49A6-4372-B103-219D417A55ED}"/>
          </ac:spMkLst>
        </pc:spChg>
        <pc:spChg chg="add">
          <ac:chgData name="Valtair Miranda" userId="3ef78b2d3ce68fef" providerId="LiveId" clId="{5C34EE51-57D2-4544-8DF6-15EBC00D12A4}" dt="2020-08-21T14:01:45.282" v="177" actId="26606"/>
          <ac:spMkLst>
            <pc:docMk/>
            <pc:sldMk cId="295602955" sldId="259"/>
            <ac:spMk id="71" creationId="{E8A8EAB8-D2FF-444D-B34B-7D32F106AD0E}"/>
          </ac:spMkLst>
        </pc:spChg>
        <pc:graphicFrameChg chg="mod ord modGraphic">
          <ac:chgData name="Valtair Miranda" userId="3ef78b2d3ce68fef" providerId="LiveId" clId="{5C34EE51-57D2-4544-8DF6-15EBC00D12A4}" dt="2020-08-21T14:01:45.282" v="177" actId="26606"/>
          <ac:graphicFrameMkLst>
            <pc:docMk/>
            <pc:sldMk cId="295602955" sldId="259"/>
            <ac:graphicFrameMk id="5" creationId="{0D29D8F6-18A0-4372-B2F7-401078F44EAD}"/>
          </ac:graphicFrameMkLst>
        </pc:graphicFrameChg>
        <pc:picChg chg="add mod">
          <ac:chgData name="Valtair Miranda" userId="3ef78b2d3ce68fef" providerId="LiveId" clId="{5C34EE51-57D2-4544-8DF6-15EBC00D12A4}" dt="2020-08-21T14:01:45.282" v="177" actId="26606"/>
          <ac:picMkLst>
            <pc:docMk/>
            <pc:sldMk cId="295602955" sldId="259"/>
            <ac:picMk id="2050" creationId="{8D20208C-A39D-4BC0-B6DE-4A1F77DD185D}"/>
          </ac:picMkLst>
        </pc:picChg>
        <pc:cxnChg chg="add">
          <ac:chgData name="Valtair Miranda" userId="3ef78b2d3ce68fef" providerId="LiveId" clId="{5C34EE51-57D2-4544-8DF6-15EBC00D12A4}" dt="2020-08-21T14:01:45.282" v="177" actId="26606"/>
          <ac:cxnSpMkLst>
            <pc:docMk/>
            <pc:sldMk cId="295602955" sldId="259"/>
            <ac:cxnSpMk id="73" creationId="{EEA38897-7BA3-4408-8083-3235339C4A60}"/>
          </ac:cxnSpMkLst>
        </pc:cxnChg>
        <pc:cxnChg chg="add">
          <ac:chgData name="Valtair Miranda" userId="3ef78b2d3ce68fef" providerId="LiveId" clId="{5C34EE51-57D2-4544-8DF6-15EBC00D12A4}" dt="2020-08-21T14:01:45.282" v="177" actId="26606"/>
          <ac:cxnSpMkLst>
            <pc:docMk/>
            <pc:sldMk cId="295602955" sldId="259"/>
            <ac:cxnSpMk id="75" creationId="{F11AD06B-AB20-4097-8606-5DA00DBACE88}"/>
          </ac:cxnSpMkLst>
        </pc:cxnChg>
      </pc:sldChg>
      <pc:sldChg chg="addSp delSp modSp mod">
        <pc:chgData name="Valtair Miranda" userId="3ef78b2d3ce68fef" providerId="LiveId" clId="{5C34EE51-57D2-4544-8DF6-15EBC00D12A4}" dt="2020-08-21T14:07:25.773" v="180" actId="26606"/>
        <pc:sldMkLst>
          <pc:docMk/>
          <pc:sldMk cId="1902524663" sldId="260"/>
        </pc:sldMkLst>
        <pc:spChg chg="mod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2" creationId="{00000000-0000-0000-0000-000000000000}"/>
          </ac:spMkLst>
        </pc:spChg>
        <pc:spChg chg="mod ord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3" creationId="{00000000-0000-0000-0000-000000000000}"/>
          </ac:spMkLst>
        </pc:spChg>
        <pc:spChg chg="del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71" creationId="{4038CB10-1F5C-4D54-9DF7-12586DE5B007}"/>
          </ac:spMkLst>
        </pc:spChg>
        <pc:spChg chg="del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73" creationId="{73ED6512-6858-4552-B699-9A97FE9A4EA2}"/>
          </ac:spMkLst>
        </pc:spChg>
        <pc:picChg chg="del">
          <ac:chgData name="Valtair Miranda" userId="3ef78b2d3ce68fef" providerId="LiveId" clId="{5C34EE51-57D2-4544-8DF6-15EBC00D12A4}" dt="2020-08-21T14:07:16.928" v="179" actId="478"/>
          <ac:picMkLst>
            <pc:docMk/>
            <pc:sldMk cId="1902524663" sldId="260"/>
            <ac:picMk id="2050" creationId="{00000000-0000-0000-0000-000000000000}"/>
          </ac:picMkLst>
        </pc:picChg>
        <pc:picChg chg="add mod">
          <ac:chgData name="Valtair Miranda" userId="3ef78b2d3ce68fef" providerId="LiveId" clId="{5C34EE51-57D2-4544-8DF6-15EBC00D12A4}" dt="2020-08-21T14:07:25.773" v="180" actId="26606"/>
          <ac:picMkLst>
            <pc:docMk/>
            <pc:sldMk cId="1902524663" sldId="260"/>
            <ac:picMk id="3074" creationId="{8254E636-A509-4EDC-B25E-1DE951225604}"/>
          </ac:picMkLst>
        </pc:picChg>
      </pc:sldChg>
      <pc:sldChg chg="addSp delSp modSp mod">
        <pc:chgData name="Valtair Miranda" userId="3ef78b2d3ce68fef" providerId="LiveId" clId="{5C34EE51-57D2-4544-8DF6-15EBC00D12A4}" dt="2020-08-21T14:08:25.873" v="182"/>
        <pc:sldMkLst>
          <pc:docMk/>
          <pc:sldMk cId="3492596905" sldId="261"/>
        </pc:sldMkLst>
        <pc:spChg chg="mod">
          <ac:chgData name="Valtair Miranda" userId="3ef78b2d3ce68fef" providerId="LiveId" clId="{5C34EE51-57D2-4544-8DF6-15EBC00D12A4}" dt="2020-08-21T13:55:32.208" v="144" actId="404"/>
          <ac:spMkLst>
            <pc:docMk/>
            <pc:sldMk cId="3492596905" sldId="261"/>
            <ac:spMk id="2" creationId="{00000000-0000-0000-0000-000000000000}"/>
          </ac:spMkLst>
        </pc:spChg>
        <pc:graphicFrameChg chg="mod">
          <ac:chgData name="Valtair Miranda" userId="3ef78b2d3ce68fef" providerId="LiveId" clId="{5C34EE51-57D2-4544-8DF6-15EBC00D12A4}" dt="2020-08-21T13:57:18.896" v="159" actId="20577"/>
          <ac:graphicFrameMkLst>
            <pc:docMk/>
            <pc:sldMk cId="3492596905" sldId="261"/>
            <ac:graphicFrameMk id="5" creationId="{316BF4F6-6F03-4DD6-87CA-DD6159117979}"/>
          </ac:graphicFrameMkLst>
        </pc:graphicFrameChg>
        <pc:picChg chg="add del">
          <ac:chgData name="Valtair Miranda" userId="3ef78b2d3ce68fef" providerId="LiveId" clId="{5C34EE51-57D2-4544-8DF6-15EBC00D12A4}" dt="2020-08-21T14:08:25.873" v="182"/>
          <ac:picMkLst>
            <pc:docMk/>
            <pc:sldMk cId="3492596905" sldId="261"/>
            <ac:picMk id="4098" creationId="{A4ADD0C7-1023-4E22-9155-7262F2806B07}"/>
          </ac:picMkLst>
        </pc:picChg>
      </pc:sldChg>
      <pc:sldChg chg="del">
        <pc:chgData name="Valtair Miranda" userId="3ef78b2d3ce68fef" providerId="LiveId" clId="{5C34EE51-57D2-4544-8DF6-15EBC00D12A4}" dt="2020-08-21T13:57:41.085" v="160" actId="47"/>
        <pc:sldMkLst>
          <pc:docMk/>
          <pc:sldMk cId="4181254992" sldId="262"/>
        </pc:sldMkLst>
      </pc:sldChg>
      <pc:sldChg chg="addSp delSp modSp mod">
        <pc:chgData name="Valtair Miranda" userId="3ef78b2d3ce68fef" providerId="LiveId" clId="{5C34EE51-57D2-4544-8DF6-15EBC00D12A4}" dt="2020-08-21T14:10:42.476" v="188" actId="403"/>
        <pc:sldMkLst>
          <pc:docMk/>
          <pc:sldMk cId="2259684737" sldId="263"/>
        </pc:sldMkLst>
        <pc:spChg chg="mod ord">
          <ac:chgData name="Valtair Miranda" userId="3ef78b2d3ce68fef" providerId="LiveId" clId="{5C34EE51-57D2-4544-8DF6-15EBC00D12A4}" dt="2020-08-21T14:10:42.476" v="188" actId="403"/>
          <ac:spMkLst>
            <pc:docMk/>
            <pc:sldMk cId="2259684737" sldId="263"/>
            <ac:spMk id="3" creationId="{00000000-0000-0000-0000-000000000000}"/>
          </ac:spMkLst>
        </pc:spChg>
        <pc:spChg chg="del">
          <ac:chgData name="Valtair Miranda" userId="3ef78b2d3ce68fef" providerId="LiveId" clId="{5C34EE51-57D2-4544-8DF6-15EBC00D12A4}" dt="2020-08-21T14:10:38.626" v="185" actId="26606"/>
          <ac:spMkLst>
            <pc:docMk/>
            <pc:sldMk cId="2259684737" sldId="263"/>
            <ac:spMk id="135" creationId="{6EFFF4A2-EB01-4738-9824-8D9A72A51BB9}"/>
          </ac:spMkLst>
        </pc:spChg>
        <pc:spChg chg="add">
          <ac:chgData name="Valtair Miranda" userId="3ef78b2d3ce68fef" providerId="LiveId" clId="{5C34EE51-57D2-4544-8DF6-15EBC00D12A4}" dt="2020-08-21T14:10:38.626" v="185" actId="26606"/>
          <ac:spMkLst>
            <pc:docMk/>
            <pc:sldMk cId="2259684737" sldId="263"/>
            <ac:spMk id="192" creationId="{3BA513B0-82FF-4F41-8178-885375D1CFB5}"/>
          </ac:spMkLst>
        </pc:spChg>
        <pc:grpChg chg="del">
          <ac:chgData name="Valtair Miranda" userId="3ef78b2d3ce68fef" providerId="LiveId" clId="{5C34EE51-57D2-4544-8DF6-15EBC00D12A4}" dt="2020-08-21T14:10:38.626" v="185" actId="26606"/>
          <ac:grpSpMkLst>
            <pc:docMk/>
            <pc:sldMk cId="2259684737" sldId="263"/>
            <ac:grpSpMk id="137" creationId="{D4469D90-62FA-49B2-981E-5305361D5A58}"/>
          </ac:grpSpMkLst>
        </pc:grpChg>
        <pc:grpChg chg="add">
          <ac:chgData name="Valtair Miranda" userId="3ef78b2d3ce68fef" providerId="LiveId" clId="{5C34EE51-57D2-4544-8DF6-15EBC00D12A4}" dt="2020-08-21T14:10:38.626" v="185" actId="26606"/>
          <ac:grpSpMkLst>
            <pc:docMk/>
            <pc:sldMk cId="2259684737" sldId="263"/>
            <ac:grpSpMk id="193" creationId="{93DB8501-F9F2-4ACD-B56A-9019CD5006D6}"/>
          </ac:grpSpMkLst>
        </pc:grpChg>
        <pc:picChg chg="del">
          <ac:chgData name="Valtair Miranda" userId="3ef78b2d3ce68fef" providerId="LiveId" clId="{5C34EE51-57D2-4544-8DF6-15EBC00D12A4}" dt="2020-08-21T14:10:24.601" v="183" actId="478"/>
          <ac:picMkLst>
            <pc:docMk/>
            <pc:sldMk cId="2259684737" sldId="263"/>
            <ac:picMk id="4098" creationId="{BE4D0BD8-C81D-44E7-B84F-1D36066ABE8A}"/>
          </ac:picMkLst>
        </pc:picChg>
        <pc:picChg chg="add mod">
          <ac:chgData name="Valtair Miranda" userId="3ef78b2d3ce68fef" providerId="LiveId" clId="{5C34EE51-57D2-4544-8DF6-15EBC00D12A4}" dt="2020-08-21T14:10:38.626" v="185" actId="26606"/>
          <ac:picMkLst>
            <pc:docMk/>
            <pc:sldMk cId="2259684737" sldId="263"/>
            <ac:picMk id="5122" creationId="{07E3B364-4758-49C5-8475-B0BE61171ED3}"/>
          </ac:picMkLst>
        </pc:picChg>
      </pc:sldChg>
      <pc:sldChg chg="modSp mod">
        <pc:chgData name="Valtair Miranda" userId="3ef78b2d3ce68fef" providerId="LiveId" clId="{5C34EE51-57D2-4544-8DF6-15EBC00D12A4}" dt="2020-08-21T13:46:44.778" v="5"/>
        <pc:sldMkLst>
          <pc:docMk/>
          <pc:sldMk cId="392935694" sldId="265"/>
        </pc:sldMkLst>
        <pc:spChg chg="mod">
          <ac:chgData name="Valtair Miranda" userId="3ef78b2d3ce68fef" providerId="LiveId" clId="{5C34EE51-57D2-4544-8DF6-15EBC00D12A4}" dt="2020-08-21T13:46:44.778" v="5"/>
          <ac:spMkLst>
            <pc:docMk/>
            <pc:sldMk cId="392935694" sldId="265"/>
            <ac:spMk id="6" creationId="{EA81ED8D-0CE0-4B23-B332-AB6AAABC52C9}"/>
          </ac:spMkLst>
        </pc:spChg>
        <pc:spChg chg="mod">
          <ac:chgData name="Valtair Miranda" userId="3ef78b2d3ce68fef" providerId="LiveId" clId="{5C34EE51-57D2-4544-8DF6-15EBC00D12A4}" dt="2020-08-21T13:46:33.062" v="2"/>
          <ac:spMkLst>
            <pc:docMk/>
            <pc:sldMk cId="392935694" sldId="265"/>
            <ac:spMk id="3078" creationId="{095D762B-841D-4AFA-8099-082718A0F896}"/>
          </ac:spMkLst>
        </pc:spChg>
      </pc:sldChg>
    </pc:docChg>
  </pc:docChgLst>
  <pc:docChgLst>
    <pc:chgData name="Valtair Miranda" userId="3ef78b2d3ce68fef" providerId="LiveId" clId="{994113C4-266A-4F24-AEF9-DD980D1077BC}"/>
    <pc:docChg chg="custSel mod addSld delSld modSld">
      <pc:chgData name="Valtair Miranda" userId="3ef78b2d3ce68fef" providerId="LiveId" clId="{994113C4-266A-4F24-AEF9-DD980D1077BC}" dt="2020-04-22T13:40:09.844" v="449" actId="26606"/>
      <pc:docMkLst>
        <pc:docMk/>
      </pc:docMkLst>
      <pc:sldChg chg="del">
        <pc:chgData name="Valtair Miranda" userId="3ef78b2d3ce68fef" providerId="LiveId" clId="{994113C4-266A-4F24-AEF9-DD980D1077BC}" dt="2020-04-22T13:09:52.080" v="21" actId="47"/>
        <pc:sldMkLst>
          <pc:docMk/>
          <pc:sldMk cId="509902654" sldId="256"/>
        </pc:sldMkLst>
      </pc:sldChg>
      <pc:sldChg chg="addSp delSp modSp mod setBg">
        <pc:chgData name="Valtair Miranda" userId="3ef78b2d3ce68fef" providerId="LiveId" clId="{994113C4-266A-4F24-AEF9-DD980D1077BC}" dt="2020-04-22T13:25:07.038" v="66" actId="26606"/>
        <pc:sldMkLst>
          <pc:docMk/>
          <pc:sldMk cId="665758772" sldId="257"/>
        </pc:sldMkLst>
        <pc:spChg chg="mod">
          <ac:chgData name="Valtair Miranda" userId="3ef78b2d3ce68fef" providerId="LiveId" clId="{994113C4-266A-4F24-AEF9-DD980D1077BC}" dt="2020-04-22T13:25:07.038" v="66" actId="26606"/>
          <ac:spMkLst>
            <pc:docMk/>
            <pc:sldMk cId="665758772" sldId="257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25:07.038" v="66" actId="26606"/>
          <ac:spMkLst>
            <pc:docMk/>
            <pc:sldMk cId="665758772" sldId="257"/>
            <ac:spMk id="3" creationId="{00000000-0000-0000-0000-000000000000}"/>
          </ac:spMkLst>
        </pc:spChg>
        <pc:graphicFrameChg chg="add">
          <ac:chgData name="Valtair Miranda" userId="3ef78b2d3ce68fef" providerId="LiveId" clId="{994113C4-266A-4F24-AEF9-DD980D1077BC}" dt="2020-04-22T13:25:07.038" v="66" actId="26606"/>
          <ac:graphicFrameMkLst>
            <pc:docMk/>
            <pc:sldMk cId="665758772" sldId="257"/>
            <ac:graphicFrameMk id="5" creationId="{2FABBD8A-D495-4EC8-83AD-97BD5E2766EA}"/>
          </ac:graphicFrameMkLst>
        </pc:graphicFrameChg>
      </pc:sldChg>
      <pc:sldChg chg="addSp delSp modSp mod setBg">
        <pc:chgData name="Valtair Miranda" userId="3ef78b2d3ce68fef" providerId="LiveId" clId="{994113C4-266A-4F24-AEF9-DD980D1077BC}" dt="2020-04-22T13:27:55.638" v="144" actId="26606"/>
        <pc:sldMkLst>
          <pc:docMk/>
          <pc:sldMk cId="4171300617" sldId="258"/>
        </pc:sldMkLst>
        <pc:spChg chg="mod">
          <ac:chgData name="Valtair Miranda" userId="3ef78b2d3ce68fef" providerId="LiveId" clId="{994113C4-266A-4F24-AEF9-DD980D1077BC}" dt="2020-04-22T13:27:55.638" v="144" actId="26606"/>
          <ac:spMkLst>
            <pc:docMk/>
            <pc:sldMk cId="4171300617" sldId="258"/>
            <ac:spMk id="2" creationId="{00000000-0000-0000-0000-000000000000}"/>
          </ac:spMkLst>
        </pc:spChg>
        <pc:spChg chg="mod">
          <ac:chgData name="Valtair Miranda" userId="3ef78b2d3ce68fef" providerId="LiveId" clId="{994113C4-266A-4F24-AEF9-DD980D1077BC}" dt="2020-04-22T13:27:55.638" v="144" actId="26606"/>
          <ac:spMkLst>
            <pc:docMk/>
            <pc:sldMk cId="4171300617" sldId="258"/>
            <ac:spMk id="3" creationId="{00000000-0000-0000-0000-000000000000}"/>
          </ac:spMkLst>
        </pc:spChg>
        <pc:picChg chg="add del mod">
          <ac:chgData name="Valtair Miranda" userId="3ef78b2d3ce68fef" providerId="LiveId" clId="{994113C4-266A-4F24-AEF9-DD980D1077BC}" dt="2020-04-22T13:27:55.638" v="144" actId="26606"/>
          <ac:picMkLst>
            <pc:docMk/>
            <pc:sldMk cId="4171300617" sldId="258"/>
            <ac:picMk id="1026" creationId="{00000000-0000-0000-0000-000000000000}"/>
          </ac:picMkLst>
        </pc:picChg>
        <pc:cxnChg chg="add">
          <ac:chgData name="Valtair Miranda" userId="3ef78b2d3ce68fef" providerId="LiveId" clId="{994113C4-266A-4F24-AEF9-DD980D1077BC}" dt="2020-04-22T13:27:55.638" v="144" actId="26606"/>
          <ac:cxnSpMkLst>
            <pc:docMk/>
            <pc:sldMk cId="4171300617" sldId="258"/>
            <ac:cxnSpMk id="71" creationId="{E4A809D5-3600-46D4-A466-67F2349A54FB}"/>
          </ac:cxnSpMkLst>
        </pc:cxnChg>
      </pc:sldChg>
      <pc:sldChg chg="addSp delSp modSp mod setBg">
        <pc:chgData name="Valtair Miranda" userId="3ef78b2d3ce68fef" providerId="LiveId" clId="{994113C4-266A-4F24-AEF9-DD980D1077BC}" dt="2020-04-22T13:31:43.678" v="299" actId="20577"/>
        <pc:sldMkLst>
          <pc:docMk/>
          <pc:sldMk cId="295602955" sldId="259"/>
        </pc:sldMkLst>
        <pc:spChg chg="mod">
          <ac:chgData name="Valtair Miranda" userId="3ef78b2d3ce68fef" providerId="LiveId" clId="{994113C4-266A-4F24-AEF9-DD980D1077BC}" dt="2020-04-22T13:31:43.678" v="299" actId="20577"/>
          <ac:spMkLst>
            <pc:docMk/>
            <pc:sldMk cId="295602955" sldId="259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31:37.012" v="289" actId="26606"/>
          <ac:spMkLst>
            <pc:docMk/>
            <pc:sldMk cId="295602955" sldId="259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1:37.012" v="289" actId="26606"/>
          <ac:spMkLst>
            <pc:docMk/>
            <pc:sldMk cId="295602955" sldId="259"/>
            <ac:spMk id="10" creationId="{46C2E80F-49A6-4372-B103-219D417A55ED}"/>
          </ac:spMkLst>
        </pc:spChg>
        <pc:graphicFrameChg chg="add">
          <ac:chgData name="Valtair Miranda" userId="3ef78b2d3ce68fef" providerId="LiveId" clId="{994113C4-266A-4F24-AEF9-DD980D1077BC}" dt="2020-04-22T13:31:37.012" v="289" actId="26606"/>
          <ac:graphicFrameMkLst>
            <pc:docMk/>
            <pc:sldMk cId="295602955" sldId="259"/>
            <ac:graphicFrameMk id="5" creationId="{0D29D8F6-18A0-4372-B2F7-401078F44EAD}"/>
          </ac:graphicFrameMkLst>
        </pc:graphicFrameChg>
      </pc:sldChg>
      <pc:sldChg chg="addSp modSp mod setBg">
        <pc:chgData name="Valtair Miranda" userId="3ef78b2d3ce68fef" providerId="LiveId" clId="{994113C4-266A-4F24-AEF9-DD980D1077BC}" dt="2020-04-22T13:32:19.616" v="311" actId="26606"/>
        <pc:sldMkLst>
          <pc:docMk/>
          <pc:sldMk cId="1902524663" sldId="260"/>
        </pc:sldMkLst>
        <pc:spChg chg="mo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2" creationId="{00000000-0000-0000-0000-000000000000}"/>
          </ac:spMkLst>
        </pc:spChg>
        <pc:spChg chg="mod or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71" creationId="{4038CB10-1F5C-4D54-9DF7-12586DE5B007}"/>
          </ac:spMkLst>
        </pc:spChg>
        <pc:spChg chg="ad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73" creationId="{73ED6512-6858-4552-B699-9A97FE9A4EA2}"/>
          </ac:spMkLst>
        </pc:spChg>
        <pc:picChg chg="mod">
          <ac:chgData name="Valtair Miranda" userId="3ef78b2d3ce68fef" providerId="LiveId" clId="{994113C4-266A-4F24-AEF9-DD980D1077BC}" dt="2020-04-22T13:32:19.616" v="311" actId="26606"/>
          <ac:picMkLst>
            <pc:docMk/>
            <pc:sldMk cId="1902524663" sldId="260"/>
            <ac:picMk id="2050" creationId="{00000000-0000-0000-0000-000000000000}"/>
          </ac:picMkLst>
        </pc:picChg>
      </pc:sldChg>
      <pc:sldChg chg="addSp delSp modSp mod setBg">
        <pc:chgData name="Valtair Miranda" userId="3ef78b2d3ce68fef" providerId="LiveId" clId="{994113C4-266A-4F24-AEF9-DD980D1077BC}" dt="2020-04-22T13:33:49.470" v="371" actId="26606"/>
        <pc:sldMkLst>
          <pc:docMk/>
          <pc:sldMk cId="3492596905" sldId="261"/>
        </pc:sldMkLst>
        <pc:spChg chg="mo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10" creationId="{42285737-90EE-47DC-AC80-8AE156B11969}"/>
          </ac:spMkLst>
        </pc:spChg>
        <pc:grpChg chg="add">
          <ac:chgData name="Valtair Miranda" userId="3ef78b2d3ce68fef" providerId="LiveId" clId="{994113C4-266A-4F24-AEF9-DD980D1077BC}" dt="2020-04-22T13:33:49.470" v="371" actId="26606"/>
          <ac:grpSpMkLst>
            <pc:docMk/>
            <pc:sldMk cId="3492596905" sldId="261"/>
            <ac:grpSpMk id="12" creationId="{B57BDC17-F1B3-455F-BBF1-680AA1F25C06}"/>
          </ac:grpSpMkLst>
        </pc:grpChg>
        <pc:graphicFrameChg chg="add">
          <ac:chgData name="Valtair Miranda" userId="3ef78b2d3ce68fef" providerId="LiveId" clId="{994113C4-266A-4F24-AEF9-DD980D1077BC}" dt="2020-04-22T13:33:49.470" v="371" actId="26606"/>
          <ac:graphicFrameMkLst>
            <pc:docMk/>
            <pc:sldMk cId="3492596905" sldId="261"/>
            <ac:graphicFrameMk id="5" creationId="{316BF4F6-6F03-4DD6-87CA-DD6159117979}"/>
          </ac:graphicFrameMkLst>
        </pc:graphicFrameChg>
      </pc:sldChg>
      <pc:sldChg chg="addSp modSp mod setBg">
        <pc:chgData name="Valtair Miranda" userId="3ef78b2d3ce68fef" providerId="LiveId" clId="{994113C4-266A-4F24-AEF9-DD980D1077BC}" dt="2020-04-22T13:35:49.039" v="429" actId="26606"/>
        <pc:sldMkLst>
          <pc:docMk/>
          <pc:sldMk cId="4181254992" sldId="262"/>
        </pc:sldMkLst>
        <pc:spChg chg="mo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2" creationId="{00000000-0000-0000-0000-000000000000}"/>
          </ac:spMkLst>
        </pc:spChg>
        <pc:spChg chg="mo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71" creationId="{18FD74D4-C0F3-4E5B-9628-885593F0B528}"/>
          </ac:spMkLst>
        </pc:spChg>
        <pc:spChg chg="ad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73" creationId="{E64FA8EC-281F-4A47-AF2E-9F85F2AABC2E}"/>
          </ac:spMkLst>
        </pc:spChg>
        <pc:picChg chg="add mod">
          <ac:chgData name="Valtair Miranda" userId="3ef78b2d3ce68fef" providerId="LiveId" clId="{994113C4-266A-4F24-AEF9-DD980D1077BC}" dt="2020-04-22T13:35:49.039" v="429" actId="26606"/>
          <ac:picMkLst>
            <pc:docMk/>
            <pc:sldMk cId="4181254992" sldId="262"/>
            <ac:picMk id="1026" creationId="{AB2F13F4-DC4F-4862-A8EB-37D7CC9E7943}"/>
          </ac:picMkLst>
        </pc:picChg>
      </pc:sldChg>
      <pc:sldChg chg="addSp delSp modSp mod setBg">
        <pc:chgData name="Valtair Miranda" userId="3ef78b2d3ce68fef" providerId="LiveId" clId="{994113C4-266A-4F24-AEF9-DD980D1077BC}" dt="2020-04-22T13:40:09.844" v="449" actId="26606"/>
        <pc:sldMkLst>
          <pc:docMk/>
          <pc:sldMk cId="2259684737" sldId="263"/>
        </pc:sldMkLst>
        <pc:spChg chg="del">
          <ac:chgData name="Valtair Miranda" userId="3ef78b2d3ce68fef" providerId="LiveId" clId="{994113C4-266A-4F24-AEF9-DD980D1077BC}" dt="2020-04-22T13:36:17.208" v="434" actId="478"/>
          <ac:spMkLst>
            <pc:docMk/>
            <pc:sldMk cId="2259684737" sldId="263"/>
            <ac:spMk id="2" creationId="{00000000-0000-0000-0000-000000000000}"/>
          </ac:spMkLst>
        </pc:spChg>
        <pc:spChg chg="mod ord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3" creationId="{00000000-0000-0000-0000-000000000000}"/>
          </ac:spMkLst>
        </pc:spChg>
        <pc:spChg chg="add del mod">
          <ac:chgData name="Valtair Miranda" userId="3ef78b2d3ce68fef" providerId="LiveId" clId="{994113C4-266A-4F24-AEF9-DD980D1077BC}" dt="2020-04-22T13:36:22.668" v="435" actId="478"/>
          <ac:spMkLst>
            <pc:docMk/>
            <pc:sldMk cId="2259684737" sldId="263"/>
            <ac:spMk id="5" creationId="{5000763C-9A9A-452E-AF1D-E882B9AF43F6}"/>
          </ac:spMkLst>
        </pc:spChg>
        <pc:spChg chg="add del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71" creationId="{D1A4588A-55D5-49B8-BE41-54ACDCFF2C17}"/>
          </ac:spMkLst>
        </pc:spChg>
        <pc:spChg chg="add del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73" creationId="{F97E7EA2-EDCD-47E9-81BC-415C606D1B58}"/>
          </ac:spMkLst>
        </pc:spChg>
        <pc:spChg chg="add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135" creationId="{6EFFF4A2-EB01-4738-9824-8D9A72A51BB9}"/>
          </ac:spMkLst>
        </pc:spChg>
        <pc:grpChg chg="add">
          <ac:chgData name="Valtair Miranda" userId="3ef78b2d3ce68fef" providerId="LiveId" clId="{994113C4-266A-4F24-AEF9-DD980D1077BC}" dt="2020-04-22T13:40:09.844" v="449" actId="26606"/>
          <ac:grpSpMkLst>
            <pc:docMk/>
            <pc:sldMk cId="2259684737" sldId="263"/>
            <ac:grpSpMk id="137" creationId="{D4469D90-62FA-49B2-981E-5305361D5A58}"/>
          </ac:grpSpMkLst>
        </pc:grpChg>
        <pc:picChg chg="add mod">
          <ac:chgData name="Valtair Miranda" userId="3ef78b2d3ce68fef" providerId="LiveId" clId="{994113C4-266A-4F24-AEF9-DD980D1077BC}" dt="2020-04-22T13:40:09.844" v="449" actId="26606"/>
          <ac:picMkLst>
            <pc:docMk/>
            <pc:sldMk cId="2259684737" sldId="263"/>
            <ac:picMk id="4098" creationId="{BE4D0BD8-C81D-44E7-B84F-1D36066ABE8A}"/>
          </ac:picMkLst>
        </pc:picChg>
      </pc:sldChg>
      <pc:sldChg chg="add">
        <pc:chgData name="Valtair Miranda" userId="3ef78b2d3ce68fef" providerId="LiveId" clId="{994113C4-266A-4F24-AEF9-DD980D1077BC}" dt="2020-04-22T13:08:37.385" v="0"/>
        <pc:sldMkLst>
          <pc:docMk/>
          <pc:sldMk cId="155288584" sldId="264"/>
        </pc:sldMkLst>
      </pc:sldChg>
      <pc:sldChg chg="addSp delSp modSp add mod">
        <pc:chgData name="Valtair Miranda" userId="3ef78b2d3ce68fef" providerId="LiveId" clId="{994113C4-266A-4F24-AEF9-DD980D1077BC}" dt="2020-04-22T13:09:49.007" v="20" actId="113"/>
        <pc:sldMkLst>
          <pc:docMk/>
          <pc:sldMk cId="392935694" sldId="265"/>
        </pc:sldMkLst>
        <pc:spChg chg="mod">
          <ac:chgData name="Valtair Miranda" userId="3ef78b2d3ce68fef" providerId="LiveId" clId="{994113C4-266A-4F24-AEF9-DD980D1077BC}" dt="2020-04-22T13:09:49.007" v="20" actId="113"/>
          <ac:spMkLst>
            <pc:docMk/>
            <pc:sldMk cId="392935694" sldId="265"/>
            <ac:spMk id="6" creationId="{EA81ED8D-0CE0-4B23-B332-AB6AAABC52C9}"/>
          </ac:spMkLst>
        </pc:spChg>
        <pc:spChg chg="mod">
          <ac:chgData name="Valtair Miranda" userId="3ef78b2d3ce68fef" providerId="LiveId" clId="{994113C4-266A-4F24-AEF9-DD980D1077BC}" dt="2020-04-22T13:09:33.079" v="14" actId="1076"/>
          <ac:spMkLst>
            <pc:docMk/>
            <pc:sldMk cId="392935694" sldId="265"/>
            <ac:spMk id="3078" creationId="{095D762B-841D-4AFA-8099-082718A0F896}"/>
          </ac:spMkLst>
        </pc:spChg>
        <pc:picChg chg="add mod">
          <ac:chgData name="Valtair Miranda" userId="3ef78b2d3ce68fef" providerId="LiveId" clId="{994113C4-266A-4F24-AEF9-DD980D1077BC}" dt="2020-04-22T13:09:02.100" v="6" actId="1076"/>
          <ac:picMkLst>
            <pc:docMk/>
            <pc:sldMk cId="392935694" sldId="265"/>
            <ac:picMk id="3" creationId="{589763F0-7717-4A56-ACDA-B44A33DFAC6A}"/>
          </ac:picMkLst>
        </pc:picChg>
        <pc:picChg chg="del">
          <ac:chgData name="Valtair Miranda" userId="3ef78b2d3ce68fef" providerId="LiveId" clId="{994113C4-266A-4F24-AEF9-DD980D1077BC}" dt="2020-04-22T13:08:54.292" v="2" actId="478"/>
          <ac:picMkLst>
            <pc:docMk/>
            <pc:sldMk cId="392935694" sldId="265"/>
            <ac:picMk id="3080" creationId="{B2E82D44-4C8B-4593-B876-B7B15CD889F8}"/>
          </ac:picMkLst>
        </pc:picChg>
      </pc:sldChg>
    </pc:docChg>
  </pc:docChgLst>
  <pc:docChgLst>
    <pc:chgData name="Valtair Miranda" userId="3ef78b2d3ce68fef" providerId="LiveId" clId="{E8F54073-77A3-4538-B92D-D89DC76CB508}"/>
    <pc:docChg chg="undo custSel mod modSld">
      <pc:chgData name="Valtair Miranda" userId="3ef78b2d3ce68fef" providerId="LiveId" clId="{E8F54073-77A3-4538-B92D-D89DC76CB508}" dt="2020-11-15T22:48:10.127" v="1041" actId="26606"/>
      <pc:docMkLst>
        <pc:docMk/>
      </pc:docMkLst>
      <pc:sldChg chg="addSp delSp modSp mod">
        <pc:chgData name="Valtair Miranda" userId="3ef78b2d3ce68fef" providerId="LiveId" clId="{E8F54073-77A3-4538-B92D-D89DC76CB508}" dt="2020-11-15T22:42:34.538" v="1012" actId="403"/>
        <pc:sldMkLst>
          <pc:docMk/>
          <pc:sldMk cId="665758772" sldId="257"/>
        </pc:sldMkLst>
        <pc:spChg chg="mod">
          <ac:chgData name="Valtair Miranda" userId="3ef78b2d3ce68fef" providerId="LiveId" clId="{E8F54073-77A3-4538-B92D-D89DC76CB508}" dt="2020-11-15T22:42:29.378" v="1008" actId="26606"/>
          <ac:spMkLst>
            <pc:docMk/>
            <pc:sldMk cId="665758772" sldId="257"/>
            <ac:spMk id="2" creationId="{00000000-0000-0000-0000-000000000000}"/>
          </ac:spMkLst>
        </pc:spChg>
        <pc:spChg chg="add mod ord">
          <ac:chgData name="Valtair Miranda" userId="3ef78b2d3ce68fef" providerId="LiveId" clId="{E8F54073-77A3-4538-B92D-D89DC76CB508}" dt="2020-11-15T22:42:34.538" v="1012" actId="403"/>
          <ac:spMkLst>
            <pc:docMk/>
            <pc:sldMk cId="665758772" sldId="257"/>
            <ac:spMk id="3" creationId="{E5252A3A-37A2-4696-B627-485E2C701F14}"/>
          </ac:spMkLst>
        </pc:spChg>
        <pc:spChg chg="add del">
          <ac:chgData name="Valtair Miranda" userId="3ef78b2d3ce68fef" providerId="LiveId" clId="{E8F54073-77A3-4538-B92D-D89DC76CB508}" dt="2020-11-15T22:42:29.356" v="1007" actId="26606"/>
          <ac:spMkLst>
            <pc:docMk/>
            <pc:sldMk cId="665758772" sldId="257"/>
            <ac:spMk id="73" creationId="{7316481C-0A49-4796-812B-0D64F063B720}"/>
          </ac:spMkLst>
        </pc:spChg>
        <pc:spChg chg="add del">
          <ac:chgData name="Valtair Miranda" userId="3ef78b2d3ce68fef" providerId="LiveId" clId="{E8F54073-77A3-4538-B92D-D89DC76CB508}" dt="2020-11-15T22:42:29.356" v="1007" actId="26606"/>
          <ac:spMkLst>
            <pc:docMk/>
            <pc:sldMk cId="665758772" sldId="257"/>
            <ac:spMk id="75" creationId="{A5271697-90F1-4A23-8EF2-0179F2EAFACB}"/>
          </ac:spMkLst>
        </pc:spChg>
        <pc:spChg chg="add del">
          <ac:chgData name="Valtair Miranda" userId="3ef78b2d3ce68fef" providerId="LiveId" clId="{E8F54073-77A3-4538-B92D-D89DC76CB508}" dt="2020-11-15T22:42:29.356" v="1007" actId="26606"/>
          <ac:spMkLst>
            <pc:docMk/>
            <pc:sldMk cId="665758772" sldId="257"/>
            <ac:spMk id="99" creationId="{D9F5512A-48E1-4C07-B75E-3CCC517B6804}"/>
          </ac:spMkLst>
        </pc:spChg>
        <pc:spChg chg="add del">
          <ac:chgData name="Valtair Miranda" userId="3ef78b2d3ce68fef" providerId="LiveId" clId="{E8F54073-77A3-4538-B92D-D89DC76CB508}" dt="2020-11-15T22:42:29.356" v="1007" actId="26606"/>
          <ac:spMkLst>
            <pc:docMk/>
            <pc:sldMk cId="665758772" sldId="257"/>
            <ac:spMk id="1028" creationId="{A81E7530-396C-45F0-92F4-A885648D1631}"/>
          </ac:spMkLst>
        </pc:spChg>
        <pc:spChg chg="add">
          <ac:chgData name="Valtair Miranda" userId="3ef78b2d3ce68fef" providerId="LiveId" clId="{E8F54073-77A3-4538-B92D-D89DC76CB508}" dt="2020-11-15T22:42:29.378" v="1008" actId="26606"/>
          <ac:spMkLst>
            <pc:docMk/>
            <pc:sldMk cId="665758772" sldId="257"/>
            <ac:spMk id="1030" creationId="{4038CB10-1F5C-4D54-9DF7-12586DE5B007}"/>
          </ac:spMkLst>
        </pc:spChg>
        <pc:spChg chg="add">
          <ac:chgData name="Valtair Miranda" userId="3ef78b2d3ce68fef" providerId="LiveId" clId="{E8F54073-77A3-4538-B92D-D89DC76CB508}" dt="2020-11-15T22:42:29.378" v="1008" actId="26606"/>
          <ac:spMkLst>
            <pc:docMk/>
            <pc:sldMk cId="665758772" sldId="257"/>
            <ac:spMk id="1031" creationId="{73ED6512-6858-4552-B699-9A97FE9A4EA2}"/>
          </ac:spMkLst>
        </pc:spChg>
        <pc:grpChg chg="add del">
          <ac:chgData name="Valtair Miranda" userId="3ef78b2d3ce68fef" providerId="LiveId" clId="{E8F54073-77A3-4538-B92D-D89DC76CB508}" dt="2020-11-15T22:42:29.356" v="1007" actId="26606"/>
          <ac:grpSpMkLst>
            <pc:docMk/>
            <pc:sldMk cId="665758772" sldId="257"/>
            <ac:grpSpMk id="77" creationId="{81DE8B58-F373-409E-A253-4380A66091D4}"/>
          </ac:grpSpMkLst>
        </pc:grpChg>
        <pc:graphicFrameChg chg="del mod">
          <ac:chgData name="Valtair Miranda" userId="3ef78b2d3ce68fef" providerId="LiveId" clId="{E8F54073-77A3-4538-B92D-D89DC76CB508}" dt="2020-11-15T22:41:30.135" v="1002" actId="11529"/>
          <ac:graphicFrameMkLst>
            <pc:docMk/>
            <pc:sldMk cId="665758772" sldId="257"/>
            <ac:graphicFrameMk id="5" creationId="{2FABBD8A-D495-4EC8-83AD-97BD5E2766EA}"/>
          </ac:graphicFrameMkLst>
        </pc:graphicFrameChg>
        <pc:picChg chg="add mod ord">
          <ac:chgData name="Valtair Miranda" userId="3ef78b2d3ce68fef" providerId="LiveId" clId="{E8F54073-77A3-4538-B92D-D89DC76CB508}" dt="2020-11-15T22:42:29.378" v="1008" actId="26606"/>
          <ac:picMkLst>
            <pc:docMk/>
            <pc:sldMk cId="665758772" sldId="257"/>
            <ac:picMk id="1026" creationId="{B6D05B09-061F-4351-B6CE-3D81E9CC822A}"/>
          </ac:picMkLst>
        </pc:picChg>
        <pc:cxnChg chg="add del">
          <ac:chgData name="Valtair Miranda" userId="3ef78b2d3ce68fef" providerId="LiveId" clId="{E8F54073-77A3-4538-B92D-D89DC76CB508}" dt="2020-11-15T22:42:24.643" v="1005" actId="26606"/>
          <ac:cxnSpMkLst>
            <pc:docMk/>
            <pc:sldMk cId="665758772" sldId="257"/>
            <ac:cxnSpMk id="71" creationId="{E4A809D5-3600-46D4-A466-67F2349A54FB}"/>
          </ac:cxnSpMkLst>
        </pc:cxnChg>
      </pc:sldChg>
      <pc:sldChg chg="addSp delSp modSp mod setBg setClrOvrMap">
        <pc:chgData name="Valtair Miranda" userId="3ef78b2d3ce68fef" providerId="LiveId" clId="{E8F54073-77A3-4538-B92D-D89DC76CB508}" dt="2020-11-15T22:45:36.068" v="1022" actId="26606"/>
        <pc:sldMkLst>
          <pc:docMk/>
          <pc:sldMk cId="4171300617" sldId="258"/>
        </pc:sldMkLst>
        <pc:spChg chg="mod">
          <ac:chgData name="Valtair Miranda" userId="3ef78b2d3ce68fef" providerId="LiveId" clId="{E8F54073-77A3-4538-B92D-D89DC76CB508}" dt="2020-11-15T22:45:36.068" v="1022" actId="26606"/>
          <ac:spMkLst>
            <pc:docMk/>
            <pc:sldMk cId="4171300617" sldId="258"/>
            <ac:spMk id="2" creationId="{00000000-0000-0000-0000-000000000000}"/>
          </ac:spMkLst>
        </pc:spChg>
        <pc:spChg chg="mod ord">
          <ac:chgData name="Valtair Miranda" userId="3ef78b2d3ce68fef" providerId="LiveId" clId="{E8F54073-77A3-4538-B92D-D89DC76CB508}" dt="2020-11-15T22:45:36.068" v="1022" actId="26606"/>
          <ac:spMkLst>
            <pc:docMk/>
            <pc:sldMk cId="4171300617" sldId="258"/>
            <ac:spMk id="3" creationId="{00000000-0000-0000-0000-000000000000}"/>
          </ac:spMkLst>
        </pc:spChg>
        <pc:spChg chg="add">
          <ac:chgData name="Valtair Miranda" userId="3ef78b2d3ce68fef" providerId="LiveId" clId="{E8F54073-77A3-4538-B92D-D89DC76CB508}" dt="2020-11-15T22:45:36.068" v="1022" actId="26606"/>
          <ac:spMkLst>
            <pc:docMk/>
            <pc:sldMk cId="4171300617" sldId="258"/>
            <ac:spMk id="74" creationId="{4F74D28C-3268-4E35-8EE1-D92CB4A85A7D}"/>
          </ac:spMkLst>
        </pc:spChg>
        <pc:spChg chg="add del">
          <ac:chgData name="Valtair Miranda" userId="3ef78b2d3ce68fef" providerId="LiveId" clId="{E8F54073-77A3-4538-B92D-D89DC76CB508}" dt="2020-11-15T22:43:57.717" v="1017" actId="26606"/>
          <ac:spMkLst>
            <pc:docMk/>
            <pc:sldMk cId="4171300617" sldId="258"/>
            <ac:spMk id="76" creationId="{8F23F8A3-8FD7-4779-8323-FDC26BE99889}"/>
          </ac:spMkLst>
        </pc:spChg>
        <pc:spChg chg="add del">
          <ac:chgData name="Valtair Miranda" userId="3ef78b2d3ce68fef" providerId="LiveId" clId="{E8F54073-77A3-4538-B92D-D89DC76CB508}" dt="2020-11-15T22:43:57.717" v="1017" actId="26606"/>
          <ac:spMkLst>
            <pc:docMk/>
            <pc:sldMk cId="4171300617" sldId="258"/>
            <ac:spMk id="78" creationId="{F605C4CC-A25C-416F-8333-7CB7DC97D870}"/>
          </ac:spMkLst>
        </pc:spChg>
        <pc:spChg chg="add del">
          <ac:chgData name="Valtair Miranda" userId="3ef78b2d3ce68fef" providerId="LiveId" clId="{E8F54073-77A3-4538-B92D-D89DC76CB508}" dt="2020-11-15T22:43:57.687" v="1016" actId="26606"/>
          <ac:spMkLst>
            <pc:docMk/>
            <pc:sldMk cId="4171300617" sldId="258"/>
            <ac:spMk id="135" creationId="{4038CB10-1F5C-4D54-9DF7-12586DE5B007}"/>
          </ac:spMkLst>
        </pc:spChg>
        <pc:spChg chg="add del">
          <ac:chgData name="Valtair Miranda" userId="3ef78b2d3ce68fef" providerId="LiveId" clId="{E8F54073-77A3-4538-B92D-D89DC76CB508}" dt="2020-11-15T22:43:57.687" v="1016" actId="26606"/>
          <ac:spMkLst>
            <pc:docMk/>
            <pc:sldMk cId="4171300617" sldId="258"/>
            <ac:spMk id="137" creationId="{73ED6512-6858-4552-B699-9A97FE9A4EA2}"/>
          </ac:spMkLst>
        </pc:spChg>
        <pc:spChg chg="add del">
          <ac:chgData name="Valtair Miranda" userId="3ef78b2d3ce68fef" providerId="LiveId" clId="{E8F54073-77A3-4538-B92D-D89DC76CB508}" dt="2020-11-15T22:45:36.068" v="1022" actId="26606"/>
          <ac:spMkLst>
            <pc:docMk/>
            <pc:sldMk cId="4171300617" sldId="258"/>
            <ac:spMk id="2053" creationId="{569C1A01-6FB5-43CE-ADCC-936728ACAC0D}"/>
          </ac:spMkLst>
        </pc:spChg>
        <pc:picChg chg="del">
          <ac:chgData name="Valtair Miranda" userId="3ef78b2d3ce68fef" providerId="LiveId" clId="{E8F54073-77A3-4538-B92D-D89DC76CB508}" dt="2020-11-15T22:42:39.582" v="1013" actId="478"/>
          <ac:picMkLst>
            <pc:docMk/>
            <pc:sldMk cId="4171300617" sldId="258"/>
            <ac:picMk id="4" creationId="{4563E6AA-A11D-4F23-93CF-AD5EE2B656CE}"/>
          </ac:picMkLst>
        </pc:picChg>
        <pc:picChg chg="add mod">
          <ac:chgData name="Valtair Miranda" userId="3ef78b2d3ce68fef" providerId="LiveId" clId="{E8F54073-77A3-4538-B92D-D89DC76CB508}" dt="2020-11-15T22:45:36.068" v="1022" actId="26606"/>
          <ac:picMkLst>
            <pc:docMk/>
            <pc:sldMk cId="4171300617" sldId="258"/>
            <ac:picMk id="5" creationId="{70934844-7335-405A-B754-3815780D7119}"/>
          </ac:picMkLst>
        </pc:picChg>
        <pc:picChg chg="add del mod ord">
          <ac:chgData name="Valtair Miranda" userId="3ef78b2d3ce68fef" providerId="LiveId" clId="{E8F54073-77A3-4538-B92D-D89DC76CB508}" dt="2020-11-15T22:44:24.986" v="1020" actId="478"/>
          <ac:picMkLst>
            <pc:docMk/>
            <pc:sldMk cId="4171300617" sldId="258"/>
            <ac:picMk id="2050" creationId="{4BCD39BE-E6F3-4862-92D3-155E38DD8CE4}"/>
          </ac:picMkLst>
        </pc:picChg>
        <pc:picChg chg="add del">
          <ac:chgData name="Valtair Miranda" userId="3ef78b2d3ce68fef" providerId="LiveId" clId="{E8F54073-77A3-4538-B92D-D89DC76CB508}" dt="2020-11-15T22:45:36.068" v="1022" actId="26606"/>
          <ac:picMkLst>
            <pc:docMk/>
            <pc:sldMk cId="4171300617" sldId="258"/>
            <ac:picMk id="2052" creationId="{EE09A529-E47C-4634-BB98-0A9526C372B4}"/>
          </ac:picMkLst>
        </pc:picChg>
      </pc:sldChg>
      <pc:sldChg chg="addSp delSp modSp mod">
        <pc:chgData name="Valtair Miranda" userId="3ef78b2d3ce68fef" providerId="LiveId" clId="{E8F54073-77A3-4538-B92D-D89DC76CB508}" dt="2020-11-15T22:44:21.164" v="1019" actId="26606"/>
        <pc:sldMkLst>
          <pc:docMk/>
          <pc:sldMk cId="295602955" sldId="259"/>
        </pc:sldMkLst>
        <pc:spChg chg="mod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2" creationId="{00000000-0000-0000-0000-000000000000}"/>
          </ac:spMkLst>
        </pc:spChg>
        <pc:spChg chg="add mod ord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3" creationId="{0610A214-B9E4-47EB-8B84-DE94264F81F1}"/>
          </ac:spMkLst>
        </pc:spChg>
        <pc:spChg chg="del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71" creationId="{E8A8EAB8-D2FF-444D-B34B-7D32F106AD0E}"/>
          </ac:spMkLst>
        </pc:spChg>
        <pc:spChg chg="add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135" creationId="{7FEAE179-C525-48F3-AD47-0E9E2B6F2E2E}"/>
          </ac:spMkLst>
        </pc:spChg>
        <pc:spChg chg="add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137" creationId="{95C8260E-968F-44E8-A823-ABB431311926}"/>
          </ac:spMkLst>
        </pc:spChg>
        <pc:spChg chg="add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139" creationId="{2C1BBA94-3F40-40AA-8BB9-E69E25E537C1}"/>
          </ac:spMkLst>
        </pc:spChg>
        <pc:spChg chg="add">
          <ac:chgData name="Valtair Miranda" userId="3ef78b2d3ce68fef" providerId="LiveId" clId="{E8F54073-77A3-4538-B92D-D89DC76CB508}" dt="2020-11-15T22:44:21.164" v="1019" actId="26606"/>
          <ac:spMkLst>
            <pc:docMk/>
            <pc:sldMk cId="295602955" sldId="259"/>
            <ac:spMk id="141" creationId="{FE43805F-24A6-46A4-B19B-54F28347355C}"/>
          </ac:spMkLst>
        </pc:spChg>
        <pc:graphicFrameChg chg="del">
          <ac:chgData name="Valtair Miranda" userId="3ef78b2d3ce68fef" providerId="LiveId" clId="{E8F54073-77A3-4538-B92D-D89DC76CB508}" dt="2020-11-15T22:36:28.939" v="369" actId="11529"/>
          <ac:graphicFrameMkLst>
            <pc:docMk/>
            <pc:sldMk cId="295602955" sldId="259"/>
            <ac:graphicFrameMk id="5" creationId="{0D29D8F6-18A0-4372-B2F7-401078F44EAD}"/>
          </ac:graphicFrameMkLst>
        </pc:graphicFrameChg>
        <pc:picChg chg="del">
          <ac:chgData name="Valtair Miranda" userId="3ef78b2d3ce68fef" providerId="LiveId" clId="{E8F54073-77A3-4538-B92D-D89DC76CB508}" dt="2020-11-15T22:36:32.192" v="371" actId="478"/>
          <ac:picMkLst>
            <pc:docMk/>
            <pc:sldMk cId="295602955" sldId="259"/>
            <ac:picMk id="2050" creationId="{8D20208C-A39D-4BC0-B6DE-4A1F77DD185D}"/>
          </ac:picMkLst>
        </pc:picChg>
        <pc:picChg chg="add mod">
          <ac:chgData name="Valtair Miranda" userId="3ef78b2d3ce68fef" providerId="LiveId" clId="{E8F54073-77A3-4538-B92D-D89DC76CB508}" dt="2020-11-15T22:44:21.164" v="1019" actId="26606"/>
          <ac:picMkLst>
            <pc:docMk/>
            <pc:sldMk cId="295602955" sldId="259"/>
            <ac:picMk id="3074" creationId="{B2794FBB-3213-4CBD-99C9-64776F29F34A}"/>
          </ac:picMkLst>
        </pc:picChg>
        <pc:cxnChg chg="del">
          <ac:chgData name="Valtair Miranda" userId="3ef78b2d3ce68fef" providerId="LiveId" clId="{E8F54073-77A3-4538-B92D-D89DC76CB508}" dt="2020-11-15T22:44:21.164" v="1019" actId="26606"/>
          <ac:cxnSpMkLst>
            <pc:docMk/>
            <pc:sldMk cId="295602955" sldId="259"/>
            <ac:cxnSpMk id="73" creationId="{EEA38897-7BA3-4408-8083-3235339C4A60}"/>
          </ac:cxnSpMkLst>
        </pc:cxnChg>
        <pc:cxnChg chg="del">
          <ac:chgData name="Valtair Miranda" userId="3ef78b2d3ce68fef" providerId="LiveId" clId="{E8F54073-77A3-4538-B92D-D89DC76CB508}" dt="2020-11-15T22:44:21.164" v="1019" actId="26606"/>
          <ac:cxnSpMkLst>
            <pc:docMk/>
            <pc:sldMk cId="295602955" sldId="259"/>
            <ac:cxnSpMk id="75" creationId="{F11AD06B-AB20-4097-8606-5DA00DBACE88}"/>
          </ac:cxnSpMkLst>
        </pc:cxnChg>
      </pc:sldChg>
      <pc:sldChg chg="addSp delSp modSp mod">
        <pc:chgData name="Valtair Miranda" userId="3ef78b2d3ce68fef" providerId="LiveId" clId="{E8F54073-77A3-4538-B92D-D89DC76CB508}" dt="2020-11-15T22:46:37.302" v="1036" actId="14100"/>
        <pc:sldMkLst>
          <pc:docMk/>
          <pc:sldMk cId="1902524663" sldId="260"/>
        </pc:sldMkLst>
        <pc:spChg chg="mod">
          <ac:chgData name="Valtair Miranda" userId="3ef78b2d3ce68fef" providerId="LiveId" clId="{E8F54073-77A3-4538-B92D-D89DC76CB508}" dt="2020-11-15T22:46:33.558" v="1035" actId="14100"/>
          <ac:spMkLst>
            <pc:docMk/>
            <pc:sldMk cId="1902524663" sldId="260"/>
            <ac:spMk id="2" creationId="{00000000-0000-0000-0000-000000000000}"/>
          </ac:spMkLst>
        </pc:spChg>
        <pc:spChg chg="mod ord">
          <ac:chgData name="Valtair Miranda" userId="3ef78b2d3ce68fef" providerId="LiveId" clId="{E8F54073-77A3-4538-B92D-D89DC76CB508}" dt="2020-11-15T22:46:37.302" v="1036" actId="14100"/>
          <ac:spMkLst>
            <pc:docMk/>
            <pc:sldMk cId="1902524663" sldId="260"/>
            <ac:spMk id="3" creationId="{00000000-0000-0000-0000-000000000000}"/>
          </ac:spMkLst>
        </pc:spChg>
        <pc:spChg chg="add">
          <ac:chgData name="Valtair Miranda" userId="3ef78b2d3ce68fef" providerId="LiveId" clId="{E8F54073-77A3-4538-B92D-D89DC76CB508}" dt="2020-11-15T22:46:11.622" v="1025" actId="26606"/>
          <ac:spMkLst>
            <pc:docMk/>
            <pc:sldMk cId="1902524663" sldId="260"/>
            <ac:spMk id="4100" creationId="{1557A916-FDD1-44A1-A7A1-70009FD6BE46}"/>
          </ac:spMkLst>
        </pc:spChg>
        <pc:picChg chg="del">
          <ac:chgData name="Valtair Miranda" userId="3ef78b2d3ce68fef" providerId="LiveId" clId="{E8F54073-77A3-4538-B92D-D89DC76CB508}" dt="2020-11-15T22:46:00.369" v="1023" actId="478"/>
          <ac:picMkLst>
            <pc:docMk/>
            <pc:sldMk cId="1902524663" sldId="260"/>
            <ac:picMk id="3074" creationId="{8254E636-A509-4EDC-B25E-1DE951225604}"/>
          </ac:picMkLst>
        </pc:picChg>
        <pc:picChg chg="add mod">
          <ac:chgData name="Valtair Miranda" userId="3ef78b2d3ce68fef" providerId="LiveId" clId="{E8F54073-77A3-4538-B92D-D89DC76CB508}" dt="2020-11-15T22:46:11.622" v="1025" actId="26606"/>
          <ac:picMkLst>
            <pc:docMk/>
            <pc:sldMk cId="1902524663" sldId="260"/>
            <ac:picMk id="4098" creationId="{C8197DF9-2C28-4152-BA87-0953B19C9A17}"/>
          </ac:picMkLst>
        </pc:picChg>
      </pc:sldChg>
      <pc:sldChg chg="addSp delSp modSp mod">
        <pc:chgData name="Valtair Miranda" userId="3ef78b2d3ce68fef" providerId="LiveId" clId="{E8F54073-77A3-4538-B92D-D89DC76CB508}" dt="2020-11-15T22:47:11.784" v="1038" actId="26606"/>
        <pc:sldMkLst>
          <pc:docMk/>
          <pc:sldMk cId="3492596905" sldId="261"/>
        </pc:sldMkLst>
        <pc:spChg chg="mod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2" creationId="{00000000-0000-0000-0000-000000000000}"/>
          </ac:spMkLst>
        </pc:spChg>
        <pc:spChg chg="add mod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3" creationId="{B22F3C53-5162-4283-BF09-7289664821AC}"/>
          </ac:spMkLst>
        </pc:spChg>
        <pc:spChg chg="del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10" creationId="{42285737-90EE-47DC-AC80-8AE156B11969}"/>
          </ac:spMkLst>
        </pc:spChg>
        <pc:spChg chg="add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71" creationId="{A81E7530-396C-45F0-92F4-A885648D1631}"/>
          </ac:spMkLst>
        </pc:spChg>
        <pc:spChg chg="add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73" creationId="{7316481C-0A49-4796-812B-0D64F063B720}"/>
          </ac:spMkLst>
        </pc:spChg>
        <pc:spChg chg="add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75" creationId="{A5271697-90F1-4A23-8EF2-0179F2EAFACB}"/>
          </ac:spMkLst>
        </pc:spChg>
        <pc:spChg chg="add">
          <ac:chgData name="Valtair Miranda" userId="3ef78b2d3ce68fef" providerId="LiveId" clId="{E8F54073-77A3-4538-B92D-D89DC76CB508}" dt="2020-11-15T22:47:11.784" v="1038" actId="26606"/>
          <ac:spMkLst>
            <pc:docMk/>
            <pc:sldMk cId="3492596905" sldId="261"/>
            <ac:spMk id="99" creationId="{D9F5512A-48E1-4C07-B75E-3CCC517B6804}"/>
          </ac:spMkLst>
        </pc:spChg>
        <pc:grpChg chg="del">
          <ac:chgData name="Valtair Miranda" userId="3ef78b2d3ce68fef" providerId="LiveId" clId="{E8F54073-77A3-4538-B92D-D89DC76CB508}" dt="2020-11-15T22:47:11.784" v="1038" actId="26606"/>
          <ac:grpSpMkLst>
            <pc:docMk/>
            <pc:sldMk cId="3492596905" sldId="261"/>
            <ac:grpSpMk id="12" creationId="{B57BDC17-F1B3-455F-BBF1-680AA1F25C06}"/>
          </ac:grpSpMkLst>
        </pc:grpChg>
        <pc:grpChg chg="add">
          <ac:chgData name="Valtair Miranda" userId="3ef78b2d3ce68fef" providerId="LiveId" clId="{E8F54073-77A3-4538-B92D-D89DC76CB508}" dt="2020-11-15T22:47:11.784" v="1038" actId="26606"/>
          <ac:grpSpMkLst>
            <pc:docMk/>
            <pc:sldMk cId="3492596905" sldId="261"/>
            <ac:grpSpMk id="77" creationId="{81DE8B58-F373-409E-A253-4380A66091D4}"/>
          </ac:grpSpMkLst>
        </pc:grpChg>
        <pc:graphicFrameChg chg="del">
          <ac:chgData name="Valtair Miranda" userId="3ef78b2d3ce68fef" providerId="LiveId" clId="{E8F54073-77A3-4538-B92D-D89DC76CB508}" dt="2020-11-15T22:38:20.276" v="660" actId="11529"/>
          <ac:graphicFrameMkLst>
            <pc:docMk/>
            <pc:sldMk cId="3492596905" sldId="261"/>
            <ac:graphicFrameMk id="5" creationId="{316BF4F6-6F03-4DD6-87CA-DD6159117979}"/>
          </ac:graphicFrameMkLst>
        </pc:graphicFrameChg>
        <pc:picChg chg="add mod ord">
          <ac:chgData name="Valtair Miranda" userId="3ef78b2d3ce68fef" providerId="LiveId" clId="{E8F54073-77A3-4538-B92D-D89DC76CB508}" dt="2020-11-15T22:47:11.784" v="1038" actId="26606"/>
          <ac:picMkLst>
            <pc:docMk/>
            <pc:sldMk cId="3492596905" sldId="261"/>
            <ac:picMk id="5122" creationId="{CF9816DD-7AE5-4E60-864A-0F278C8AB8BD}"/>
          </ac:picMkLst>
        </pc:picChg>
      </pc:sldChg>
      <pc:sldChg chg="addSp delSp modSp mod setBg setClrOvrMap">
        <pc:chgData name="Valtair Miranda" userId="3ef78b2d3ce68fef" providerId="LiveId" clId="{E8F54073-77A3-4538-B92D-D89DC76CB508}" dt="2020-11-15T22:48:10.127" v="1041" actId="26606"/>
        <pc:sldMkLst>
          <pc:docMk/>
          <pc:sldMk cId="2259684737" sldId="263"/>
        </pc:sldMkLst>
        <pc:spChg chg="mod ord">
          <ac:chgData name="Valtair Miranda" userId="3ef78b2d3ce68fef" providerId="LiveId" clId="{E8F54073-77A3-4538-B92D-D89DC76CB508}" dt="2020-11-15T22:48:10.127" v="1041" actId="26606"/>
          <ac:spMkLst>
            <pc:docMk/>
            <pc:sldMk cId="2259684737" sldId="263"/>
            <ac:spMk id="3" creationId="{00000000-0000-0000-0000-000000000000}"/>
          </ac:spMkLst>
        </pc:spChg>
        <pc:spChg chg="del">
          <ac:chgData name="Valtair Miranda" userId="3ef78b2d3ce68fef" providerId="LiveId" clId="{E8F54073-77A3-4538-B92D-D89DC76CB508}" dt="2020-11-15T22:48:10.127" v="1041" actId="26606"/>
          <ac:spMkLst>
            <pc:docMk/>
            <pc:sldMk cId="2259684737" sldId="263"/>
            <ac:spMk id="192" creationId="{3BA513B0-82FF-4F41-8178-885375D1CFB5}"/>
          </ac:spMkLst>
        </pc:spChg>
        <pc:spChg chg="add">
          <ac:chgData name="Valtair Miranda" userId="3ef78b2d3ce68fef" providerId="LiveId" clId="{E8F54073-77A3-4538-B92D-D89DC76CB508}" dt="2020-11-15T22:48:10.127" v="1041" actId="26606"/>
          <ac:spMkLst>
            <pc:docMk/>
            <pc:sldMk cId="2259684737" sldId="263"/>
            <ac:spMk id="6148" creationId="{9B76D444-2756-434F-AE61-96D69830C13E}"/>
          </ac:spMkLst>
        </pc:spChg>
        <pc:spChg chg="add">
          <ac:chgData name="Valtair Miranda" userId="3ef78b2d3ce68fef" providerId="LiveId" clId="{E8F54073-77A3-4538-B92D-D89DC76CB508}" dt="2020-11-15T22:48:10.127" v="1041" actId="26606"/>
          <ac:spMkLst>
            <pc:docMk/>
            <pc:sldMk cId="2259684737" sldId="263"/>
            <ac:spMk id="6149" creationId="{A27B6159-7734-4564-9E0F-C4BC43C36E52}"/>
          </ac:spMkLst>
        </pc:spChg>
        <pc:grpChg chg="del">
          <ac:chgData name="Valtair Miranda" userId="3ef78b2d3ce68fef" providerId="LiveId" clId="{E8F54073-77A3-4538-B92D-D89DC76CB508}" dt="2020-11-15T22:48:10.127" v="1041" actId="26606"/>
          <ac:grpSpMkLst>
            <pc:docMk/>
            <pc:sldMk cId="2259684737" sldId="263"/>
            <ac:grpSpMk id="193" creationId="{93DB8501-F9F2-4ACD-B56A-9019CD5006D6}"/>
          </ac:grpSpMkLst>
        </pc:grpChg>
        <pc:picChg chg="del">
          <ac:chgData name="Valtair Miranda" userId="3ef78b2d3ce68fef" providerId="LiveId" clId="{E8F54073-77A3-4538-B92D-D89DC76CB508}" dt="2020-11-15T22:47:48.005" v="1039" actId="478"/>
          <ac:picMkLst>
            <pc:docMk/>
            <pc:sldMk cId="2259684737" sldId="263"/>
            <ac:picMk id="5122" creationId="{07E3B364-4758-49C5-8475-B0BE61171ED3}"/>
          </ac:picMkLst>
        </pc:picChg>
        <pc:picChg chg="add mod">
          <ac:chgData name="Valtair Miranda" userId="3ef78b2d3ce68fef" providerId="LiveId" clId="{E8F54073-77A3-4538-B92D-D89DC76CB508}" dt="2020-11-15T22:48:10.127" v="1041" actId="26606"/>
          <ac:picMkLst>
            <pc:docMk/>
            <pc:sldMk cId="2259684737" sldId="263"/>
            <ac:picMk id="6146" creationId="{705B79DC-BF04-4D17-9E2F-36E8BB3C47F1}"/>
          </ac:picMkLst>
        </pc:picChg>
        <pc:cxnChg chg="add">
          <ac:chgData name="Valtair Miranda" userId="3ef78b2d3ce68fef" providerId="LiveId" clId="{E8F54073-77A3-4538-B92D-D89DC76CB508}" dt="2020-11-15T22:48:10.127" v="1041" actId="26606"/>
          <ac:cxnSpMkLst>
            <pc:docMk/>
            <pc:sldMk cId="2259684737" sldId="263"/>
            <ac:cxnSpMk id="139" creationId="{E2FFB46B-05BC-4950-B18A-9593FDAE6ED7}"/>
          </ac:cxnSpMkLst>
        </pc:cxnChg>
      </pc:sldChg>
      <pc:sldChg chg="modSp mod">
        <pc:chgData name="Valtair Miranda" userId="3ef78b2d3ce68fef" providerId="LiveId" clId="{E8F54073-77A3-4538-B92D-D89DC76CB508}" dt="2020-11-15T22:33:37.610" v="1"/>
        <pc:sldMkLst>
          <pc:docMk/>
          <pc:sldMk cId="392935694" sldId="265"/>
        </pc:sldMkLst>
        <pc:spChg chg="mod">
          <ac:chgData name="Valtair Miranda" userId="3ef78b2d3ce68fef" providerId="LiveId" clId="{E8F54073-77A3-4538-B92D-D89DC76CB508}" dt="2020-11-15T22:33:37.610" v="1"/>
          <ac:spMkLst>
            <pc:docMk/>
            <pc:sldMk cId="392935694" sldId="265"/>
            <ac:spMk id="6" creationId="{EA81ED8D-0CE0-4B23-B332-AB6AAABC52C9}"/>
          </ac:spMkLst>
        </pc:spChg>
        <pc:spChg chg="mod">
          <ac:chgData name="Valtair Miranda" userId="3ef78b2d3ce68fef" providerId="LiveId" clId="{E8F54073-77A3-4538-B92D-D89DC76CB508}" dt="2020-11-15T22:33:31.654" v="0"/>
          <ac:spMkLst>
            <pc:docMk/>
            <pc:sldMk cId="392935694" sldId="265"/>
            <ac:spMk id="3078" creationId="{095D762B-841D-4AFA-8099-082718A0F8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0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8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6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2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4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3CD9-84F0-41AF-8002-07CC218503D7}" type="datetimeFigureOut">
              <a:rPr lang="pt-BR" smtClean="0"/>
              <a:t>15/11/2020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17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B0DD7918-246A-4F7C-94BB-4B60431D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D3FA9F35-BE54-45B8-9DD1-E0D6F6ADD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30EE1C60-5DE5-428C-A9A5-46163281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FCDFC8C6-C909-4FD1-B8DD-2FB00A14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2F775E-AC71-4E1A-8BF3-8A9CDF04908D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8877D0-A338-4BD1-A070-D657843FD060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B8C2BF80-80A4-4DFA-B1E6-7CF7EFB7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56ACB07B-5F01-431C-BD52-7879E9F6C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AEA3779F-E3D8-4362-A1B4-D21EAB5FCD00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96629FB3-28D0-4EA0-A29A-EFB6E95462DE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095D762B-841D-4AFA-8099-082718A0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2" y="1058644"/>
            <a:ext cx="345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 VISÃO DA LUTA ENTRE O BEM E O MAL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1ED8D-0CE0-4B23-B332-AB6AAABC52C9}"/>
              </a:ext>
            </a:extLst>
          </p:cNvPr>
          <p:cNvSpPr txBox="1"/>
          <p:nvPr/>
        </p:nvSpPr>
        <p:spPr>
          <a:xfrm>
            <a:off x="1919287" y="3123317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pt-BR" sz="1800" b="1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Texto bíblico   -  Apocalipse 12 e 13  </a:t>
            </a:r>
            <a:endParaRPr lang="pt-BR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just"/>
            <a:r>
              <a:rPr lang="pt-BR" sz="1800" b="1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just"/>
            <a:r>
              <a:rPr lang="pt-BR" sz="1800" b="1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Texto áureo  - Apocalipse 12.10</a:t>
            </a:r>
            <a:endParaRPr lang="pt-BR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397219D4-25B2-4730-878E-F4C92F7C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guarda-chuva, camisa&#10;&#10;Descrição gerada automaticamente">
            <a:extLst>
              <a:ext uri="{FF2B5EF4-FFF2-40B4-BE49-F238E27FC236}">
                <a16:creationId xmlns:a16="http://schemas.microsoft.com/office/drawing/2014/main" id="{589763F0-7717-4A56-ACDA-B44A33DF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536" y="0"/>
            <a:ext cx="4858522" cy="28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E392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Dois capítulos fundamentais</a:t>
            </a:r>
          </a:p>
        </p:txBody>
      </p:sp>
      <p:pic>
        <p:nvPicPr>
          <p:cNvPr id="1026" name="Picture 2" descr="A mulher e o dragão | Estudos Bíblicos Teológicos Evangélicos">
            <a:extLst>
              <a:ext uri="{FF2B5EF4-FFF2-40B4-BE49-F238E27FC236}">
                <a16:creationId xmlns:a16="http://schemas.microsoft.com/office/drawing/2014/main" id="{B6D05B09-061F-4351-B6CE-3D81E9CC8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r="1438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252A3A-37A2-4696-B627-485E2C70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lvl="0"/>
            <a:r>
              <a:rPr lang="en-US" sz="2800" dirty="0" err="1">
                <a:solidFill>
                  <a:srgbClr val="FFFFFF"/>
                </a:solidFill>
              </a:rPr>
              <a:t>Apocalipse</a:t>
            </a:r>
            <a:r>
              <a:rPr lang="en-US" sz="2800" dirty="0">
                <a:solidFill>
                  <a:srgbClr val="FFFFFF"/>
                </a:solidFill>
              </a:rPr>
              <a:t> 12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mulher</a:t>
            </a:r>
            <a:r>
              <a:rPr lang="en-US" dirty="0">
                <a:solidFill>
                  <a:srgbClr val="FFFFFF"/>
                </a:solidFill>
              </a:rPr>
              <a:t>, o </a:t>
            </a:r>
            <a:r>
              <a:rPr lang="en-US" dirty="0" err="1">
                <a:solidFill>
                  <a:srgbClr val="FFFFFF"/>
                </a:solidFill>
              </a:rPr>
              <a:t>Dragão</a:t>
            </a:r>
            <a:r>
              <a:rPr lang="en-US" dirty="0">
                <a:solidFill>
                  <a:srgbClr val="FFFFFF"/>
                </a:solidFill>
              </a:rPr>
              <a:t> e a </a:t>
            </a:r>
            <a:r>
              <a:rPr lang="en-US" dirty="0" err="1">
                <a:solidFill>
                  <a:srgbClr val="FFFFFF"/>
                </a:solidFill>
              </a:rPr>
              <a:t>criança</a:t>
            </a:r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pt-BR" sz="2800" dirty="0">
                <a:solidFill>
                  <a:srgbClr val="FFFFFF"/>
                </a:solidFill>
              </a:rPr>
              <a:t>Apocalipse 13</a:t>
            </a: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As </a:t>
            </a:r>
            <a:r>
              <a:rPr lang="en-US" dirty="0" err="1">
                <a:solidFill>
                  <a:srgbClr val="FFFFFF"/>
                </a:solidFill>
              </a:rPr>
              <a:t>duas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bestas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5600" y="1396289"/>
            <a:ext cx="375475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A mulher e o dragão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he Woman and The Dragon | Beast of revelation, Revelation 12, Book of  revelation">
            <a:extLst>
              <a:ext uri="{FF2B5EF4-FFF2-40B4-BE49-F238E27FC236}">
                <a16:creationId xmlns:a16="http://schemas.microsoft.com/office/drawing/2014/main" id="{70934844-7335-405A-B754-3815780D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3823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8933" y="2871982"/>
            <a:ext cx="3753055" cy="3181684"/>
          </a:xfrm>
        </p:spPr>
        <p:txBody>
          <a:bodyPr anchor="t">
            <a:normAutofit/>
          </a:bodyPr>
          <a:lstStyle/>
          <a:p>
            <a:r>
              <a:rPr lang="pt-BR" sz="1600"/>
              <a:t>A Mulher com sol, lua e 12 estrelas é o Povo de Deus do antigo Pacto</a:t>
            </a:r>
          </a:p>
          <a:p>
            <a:r>
              <a:rPr lang="pt-BR" sz="1600"/>
              <a:t>O filho da Mulher é o messias, Jesus</a:t>
            </a:r>
          </a:p>
          <a:p>
            <a:r>
              <a:rPr lang="pt-BR" sz="1600"/>
              <a:t>O Dragão é Satanás.</a:t>
            </a:r>
          </a:p>
          <a:p>
            <a:r>
              <a:rPr lang="pt-BR" sz="1600"/>
              <a:t>A descendência da mulher é a igreja.</a:t>
            </a:r>
          </a:p>
        </p:txBody>
      </p:sp>
    </p:spTree>
    <p:extLst>
      <p:ext uri="{BB962C8B-B14F-4D97-AF65-F5344CB8AC3E}">
        <p14:creationId xmlns:p14="http://schemas.microsoft.com/office/powerpoint/2010/main" val="417130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pt-BR" sz="2800"/>
              <a:t>A causa da perseguição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riel Paiva | Genius">
            <a:extLst>
              <a:ext uri="{FF2B5EF4-FFF2-40B4-BE49-F238E27FC236}">
                <a16:creationId xmlns:a16="http://schemas.microsoft.com/office/drawing/2014/main" id="{B2794FBB-3213-4CBD-99C9-64776F29F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858"/>
          <a:stretch/>
        </p:blipFill>
        <p:spPr bwMode="auto">
          <a:xfrm>
            <a:off x="719403" y="364142"/>
            <a:ext cx="7777234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10A214-B9E4-47EB-8B84-DE94264F8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pPr lvl="0"/>
            <a:r>
              <a:rPr lang="pt-BR" sz="1600">
                <a:uFillTx/>
              </a:rPr>
              <a:t>O Dragão falhou em destruir </a:t>
            </a:r>
            <a:r>
              <a:rPr lang="pt-BR" sz="1600" i="1"/>
              <a:t>Israel.</a:t>
            </a:r>
          </a:p>
          <a:p>
            <a:pPr lvl="0"/>
            <a:r>
              <a:rPr lang="pt-BR" sz="1600"/>
              <a:t>O Dragão falhou em destruir o Messias.</a:t>
            </a:r>
          </a:p>
          <a:p>
            <a:pPr lvl="0"/>
            <a:r>
              <a:rPr lang="pt-BR" sz="1600"/>
              <a:t>O Dragão foi expulso do céu.</a:t>
            </a:r>
          </a:p>
          <a:p>
            <a:pPr lvl="0"/>
            <a:r>
              <a:rPr lang="pt-BR" sz="1600"/>
              <a:t>O Dragão tem pouco tempo. </a:t>
            </a:r>
          </a:p>
        </p:txBody>
      </p:sp>
    </p:spTree>
    <p:extLst>
      <p:ext uri="{BB962C8B-B14F-4D97-AF65-F5344CB8AC3E}">
        <p14:creationId xmlns:p14="http://schemas.microsoft.com/office/powerpoint/2010/main" val="2956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4563" y="1129085"/>
            <a:ext cx="2766819" cy="1031158"/>
          </a:xfrm>
        </p:spPr>
        <p:txBody>
          <a:bodyPr>
            <a:normAutofit/>
          </a:bodyPr>
          <a:lstStyle/>
          <a:p>
            <a:r>
              <a:rPr lang="pt-BR" sz="3500" dirty="0"/>
              <a:t>As bestas</a:t>
            </a:r>
          </a:p>
        </p:txBody>
      </p:sp>
      <p:pic>
        <p:nvPicPr>
          <p:cNvPr id="4098" name="Picture 2" descr="Antichrist - Wikipedia">
            <a:extLst>
              <a:ext uri="{FF2B5EF4-FFF2-40B4-BE49-F238E27FC236}">
                <a16:creationId xmlns:a16="http://schemas.microsoft.com/office/drawing/2014/main" id="{C8197DF9-2C28-4152-BA87-0953B19C9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r="14253" b="-2"/>
          <a:stretch/>
        </p:blipFill>
        <p:spPr bwMode="auto">
          <a:xfrm>
            <a:off x="20" y="1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4563" y="2160243"/>
            <a:ext cx="2766819" cy="4077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 dirty="0"/>
              <a:t>A primeira besta representa o Anticristo.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Ela odeia o povo de Deus.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Ela persegue o povo de Deus.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Ela é instrumento de Satanás.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A segunda besta representa o falso profeta.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Ele promove o anticristo.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Ele age como se fosse o messias.</a:t>
            </a:r>
          </a:p>
        </p:txBody>
      </p:sp>
    </p:spTree>
    <p:extLst>
      <p:ext uri="{BB962C8B-B14F-4D97-AF65-F5344CB8AC3E}">
        <p14:creationId xmlns:p14="http://schemas.microsoft.com/office/powerpoint/2010/main" val="190252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top Complicating Ministry: The Smaller the Church, the Simpler We Need to  Keep It">
            <a:extLst>
              <a:ext uri="{FF2B5EF4-FFF2-40B4-BE49-F238E27FC236}">
                <a16:creationId xmlns:a16="http://schemas.microsoft.com/office/drawing/2014/main" id="{CF9816DD-7AE5-4E60-864A-0F278C8AB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473" b="-2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Lições de Apocalipse 12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F3C53-5162-4283-BF09-72896648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pPr lvl="0"/>
            <a:r>
              <a:rPr lang="pt-BR" sz="1600">
                <a:solidFill>
                  <a:schemeClr val="bg1"/>
                </a:solidFill>
                <a:uFillTx/>
              </a:rPr>
              <a:t>Mesmo que o Novo Testamento declare com propriedade que a Igreja é o Israel de Deus, o povo da nova aliança, ainda assim, a misericórdia de Deus não relegou o povo do antigo pacto.</a:t>
            </a:r>
          </a:p>
          <a:p>
            <a:pPr lvl="0"/>
            <a:r>
              <a:rPr lang="pt-BR" sz="1600">
                <a:solidFill>
                  <a:schemeClr val="bg1"/>
                </a:solidFill>
              </a:rPr>
              <a:t>A igreja é sucessora de Israel, e povo legítimo de Deus após o ministério de Jesus.</a:t>
            </a:r>
            <a:endParaRPr lang="pt-BR" sz="1600">
              <a:solidFill>
                <a:schemeClr val="bg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25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13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'End of the World' Is Today. Here's Why We're Still Here | Live Science">
            <a:extLst>
              <a:ext uri="{FF2B5EF4-FFF2-40B4-BE49-F238E27FC236}">
                <a16:creationId xmlns:a16="http://schemas.microsoft.com/office/drawing/2014/main" id="{705B79DC-BF04-4D17-9E2F-36E8BB3C4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r="-1" b="12959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13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 b="1">
                <a:solidFill>
                  <a:schemeClr val="bg1"/>
                </a:solidFill>
              </a:rPr>
              <a:t>Se é para ter temor, precisamos temer, acima de tudo, a ira de Deus e seu Filho, pois, no fim, é apenas essa ira que fará toda a diferença na história da humanidade.</a:t>
            </a:r>
          </a:p>
        </p:txBody>
      </p:sp>
    </p:spTree>
    <p:extLst>
      <p:ext uri="{BB962C8B-B14F-4D97-AF65-F5344CB8AC3E}">
        <p14:creationId xmlns:p14="http://schemas.microsoft.com/office/powerpoint/2010/main" val="225968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Apresentação na tela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Dois capítulos fundamentais</vt:lpstr>
      <vt:lpstr>A mulher e o dragão</vt:lpstr>
      <vt:lpstr>A causa da perseguição</vt:lpstr>
      <vt:lpstr>As bestas</vt:lpstr>
      <vt:lpstr>Lições de Apocalipse 12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2020-11-15T22:48:10Z</dcterms:created>
  <dcterms:modified xsi:type="dcterms:W3CDTF">2020-11-15T22:48:12Z</dcterms:modified>
</cp:coreProperties>
</file>