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9DB9F-9214-478F-ABE3-CF34D850ABD4}" v="20" dt="2020-10-18T16:07:5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5" d="100"/>
          <a:sy n="25" d="100"/>
        </p:scale>
        <p:origin x="380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6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EEF-DC3A-49B4-BECC-397C5A6E5577}" type="datetimeFigureOut">
              <a:rPr lang="pt-BR" smtClean="0"/>
              <a:t>21/10/2020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81371" y="909419"/>
            <a:ext cx="21657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dirty="0">
                <a:latin typeface="Franklin Gothic Heavy" panose="020B0903020102020204" pitchFamily="34" charset="0"/>
              </a:rPr>
              <a:t>O INÍCIO DA VISÃO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535577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Apocalipse 4-5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Apocalipse 4.11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88"/>
            <a:ext cx="4873762" cy="30937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4563" y="1129084"/>
            <a:ext cx="2766819" cy="1960157"/>
          </a:xfrm>
        </p:spPr>
        <p:txBody>
          <a:bodyPr>
            <a:normAutofit/>
          </a:bodyPr>
          <a:lstStyle/>
          <a:p>
            <a:r>
              <a:rPr lang="pt-BR" sz="3500">
                <a:latin typeface="Franklin Gothic Heavy" panose="020B0903020102020204" pitchFamily="34" charset="0"/>
              </a:rPr>
              <a:t>O culto a Deus</a:t>
            </a:r>
          </a:p>
        </p:txBody>
      </p:sp>
      <p:pic>
        <p:nvPicPr>
          <p:cNvPr id="3" name="Picture 2" descr="Earth Day 2017: All Creation Groans and Waits - Student Life Blog - Biola  University">
            <a:extLst>
              <a:ext uri="{FF2B5EF4-FFF2-40B4-BE49-F238E27FC236}">
                <a16:creationId xmlns:a16="http://schemas.microsoft.com/office/drawing/2014/main" id="{71667D4B-BDBF-49AB-A590-FFBDBF012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33287"/>
          <a:stretch/>
        </p:blipFill>
        <p:spPr bwMode="auto">
          <a:xfrm>
            <a:off x="20" y="10"/>
            <a:ext cx="5807941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004563" y="3236181"/>
            <a:ext cx="2766819" cy="21955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João é transportado para o céu, em espírito, através de uma pequena porta</a:t>
            </a:r>
          </a:p>
          <a:p>
            <a:pPr>
              <a:lnSpc>
                <a:spcPct val="90000"/>
              </a:lnSpc>
            </a:pPr>
            <a:r>
              <a:rPr lang="pt-BR" sz="1300"/>
              <a:t>No centro de tudo, o trono de Deus. Em volta do trono, quatro seres viventes, e em volta desses seres, 24 anciãos.</a:t>
            </a:r>
          </a:p>
          <a:p>
            <a:pPr>
              <a:lnSpc>
                <a:spcPct val="90000"/>
              </a:lnSpc>
            </a:pPr>
            <a:r>
              <a:rPr lang="pt-BR" sz="1300"/>
              <a:t>Deus criou o mundo, e isso o torna digno de ser adorado por todos os seres vivos.</a:t>
            </a:r>
          </a:p>
        </p:txBody>
      </p:sp>
    </p:spTree>
    <p:extLst>
      <p:ext uri="{BB962C8B-B14F-4D97-AF65-F5344CB8AC3E}">
        <p14:creationId xmlns:p14="http://schemas.microsoft.com/office/powerpoint/2010/main" val="4038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pt-BR" dirty="0">
                <a:latin typeface="Franklin Gothic Heavy" panose="020B0903020102020204" pitchFamily="34" charset="0"/>
              </a:rPr>
              <a:t>O culto ao Cordeiro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pt-BR" sz="1600"/>
              <a:t>O Cordeiro é Jesus Cristo, na forma simbólica de um cordeiro ensangüentado, representando a centralidade do seu sacrifício na cruz no projeto de redenção divino.</a:t>
            </a:r>
          </a:p>
          <a:p>
            <a:r>
              <a:rPr lang="pt-BR" sz="1600"/>
              <a:t>O Cordeiro tem nas mãos o rolo selado com sete selos.</a:t>
            </a:r>
          </a:p>
          <a:p>
            <a:r>
              <a:rPr lang="pt-BR" sz="1600"/>
              <a:t>O Cordeiro é digno de adoração.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5FEA0C-F8AF-435E-8D3D-56392120C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7323" b="-1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>
                <a:latin typeface="Franklin Gothic Heavy" panose="020B0903020102020204" pitchFamily="34" charset="0"/>
              </a:rPr>
              <a:t>Jesus, o Cordeiro de Deus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81853C-8234-43ED-8020-70383E3D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 É aquele que morreu e ressuscitou (Ap 5.6);</a:t>
            </a:r>
          </a:p>
          <a:p>
            <a:pPr>
              <a:lnSpc>
                <a:spcPct val="90000"/>
              </a:lnSpc>
            </a:pPr>
            <a:r>
              <a:rPr lang="pt-BR" sz="1400"/>
              <a:t> É adorado pelas figuras celestiais (Ap 5.8, 12, 13);</a:t>
            </a:r>
          </a:p>
          <a:p>
            <a:pPr>
              <a:lnSpc>
                <a:spcPct val="90000"/>
              </a:lnSpc>
            </a:pPr>
            <a:r>
              <a:rPr lang="pt-BR" sz="1400"/>
              <a:t> É o que tem o poder de revelar os eventos celestiais (Ap 6.1);</a:t>
            </a:r>
          </a:p>
          <a:p>
            <a:pPr>
              <a:lnSpc>
                <a:spcPct val="90000"/>
              </a:lnSpc>
            </a:pPr>
            <a:r>
              <a:rPr lang="pt-BR" sz="1400"/>
              <a:t> É o que julgará todas as pessoas (Ap 6.16, 7.17), pois possui o Livro da Vida (21.27);</a:t>
            </a:r>
          </a:p>
          <a:p>
            <a:pPr>
              <a:lnSpc>
                <a:spcPct val="90000"/>
              </a:lnSpc>
            </a:pPr>
            <a:r>
              <a:rPr lang="pt-BR" sz="1400"/>
              <a:t> É o que lavou as vestes dos salvos com o seu próprio sangue (Ap 7.9, 10, 14);</a:t>
            </a:r>
          </a:p>
          <a:p>
            <a:pPr>
              <a:lnSpc>
                <a:spcPct val="90000"/>
              </a:lnSpc>
            </a:pPr>
            <a:r>
              <a:rPr lang="pt-BR" sz="1400"/>
              <a:t> É o que vence o Dragão em função do seu sangue (Ap 12.11);</a:t>
            </a:r>
          </a:p>
          <a:p>
            <a:pPr>
              <a:lnSpc>
                <a:spcPct val="90000"/>
              </a:lnSpc>
            </a:pPr>
            <a:r>
              <a:rPr lang="pt-BR" sz="1400"/>
              <a:t> Vencerá as bestas (Ap 17.14);</a:t>
            </a:r>
          </a:p>
          <a:p>
            <a:pPr>
              <a:lnSpc>
                <a:spcPct val="90000"/>
              </a:lnSpc>
            </a:pPr>
            <a:r>
              <a:rPr lang="pt-BR" sz="1400"/>
              <a:t> Se casará com sua noiva, a Nova Jerusalém, o povo de Deus (Ap 19.7, 9; 21.9);</a:t>
            </a:r>
          </a:p>
          <a:p>
            <a:pPr>
              <a:lnSpc>
                <a:spcPct val="90000"/>
              </a:lnSpc>
            </a:pPr>
            <a:r>
              <a:rPr lang="pt-BR" sz="1400"/>
              <a:t> Iluminará a Nova Jerusalém (Ap 21.23).</a:t>
            </a:r>
          </a:p>
        </p:txBody>
      </p:sp>
      <p:pic>
        <p:nvPicPr>
          <p:cNvPr id="7" name="Picture 2" descr="The Powerful Statement That Can Save You | Biblical Christianity">
            <a:extLst>
              <a:ext uri="{FF2B5EF4-FFF2-40B4-BE49-F238E27FC236}">
                <a16:creationId xmlns:a16="http://schemas.microsoft.com/office/drawing/2014/main" id="{15B64906-44BB-489D-B0E8-14E72CBD1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r="32337"/>
          <a:stretch/>
        </p:blipFill>
        <p:spPr bwMode="auto"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tthew: blessed is hard, not lucky – Karla Jo Wasion">
            <a:extLst>
              <a:ext uri="{FF2B5EF4-FFF2-40B4-BE49-F238E27FC236}">
                <a16:creationId xmlns:a16="http://schemas.microsoft.com/office/drawing/2014/main" id="{2AD1C975-8819-4408-8BB8-63479C49E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9397"/>
            <a:ext cx="9144000" cy="41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14" y="620688"/>
            <a:ext cx="3096344" cy="11430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Franklin Gothic Heavy" panose="020B0903020102020204" pitchFamily="34" charset="0"/>
              </a:rPr>
              <a:t>O rolo selado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53258" y="0"/>
            <a:ext cx="5933828" cy="3733875"/>
          </a:xfrm>
        </p:spPr>
        <p:txBody>
          <a:bodyPr>
            <a:normAutofit/>
          </a:bodyPr>
          <a:lstStyle/>
          <a:p>
            <a:r>
              <a:rPr lang="pt-BR" dirty="0"/>
              <a:t>O livro selado representa a história da salvação</a:t>
            </a:r>
          </a:p>
          <a:p>
            <a:r>
              <a:rPr lang="pt-BR" sz="2800" dirty="0"/>
              <a:t>A extensão do rolo selado é a forma como o Cordeiro implementa seu reino, como ele formou um povo. </a:t>
            </a:r>
          </a:p>
        </p:txBody>
      </p:sp>
    </p:spTree>
    <p:extLst>
      <p:ext uri="{BB962C8B-B14F-4D97-AF65-F5344CB8AC3E}">
        <p14:creationId xmlns:p14="http://schemas.microsoft.com/office/powerpoint/2010/main" val="20645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6506" y="637953"/>
            <a:ext cx="6204344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Quem é digno de adoração?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5810" y="4208147"/>
            <a:ext cx="254344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6554" y="4098333"/>
            <a:ext cx="151393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6506" y="4377268"/>
            <a:ext cx="5978177" cy="128058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Somente Deus é digno de receber toda e qualquer adoração!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6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334</Words>
  <Application>Microsoft Office PowerPoint</Application>
  <PresentationFormat>Apresentação na tela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Heavy</vt:lpstr>
      <vt:lpstr>Tema do Office</vt:lpstr>
      <vt:lpstr>Apresentação do PowerPoint</vt:lpstr>
      <vt:lpstr>Apresentação do PowerPoint</vt:lpstr>
      <vt:lpstr>O culto a Deus</vt:lpstr>
      <vt:lpstr>O culto ao Cordeiro</vt:lpstr>
      <vt:lpstr>Jesus, o Cordeiro de Deus</vt:lpstr>
      <vt:lpstr>O rolo selado</vt:lpstr>
      <vt:lpstr>Quem é digno de adoração?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Renata Gomes</cp:lastModifiedBy>
  <cp:revision>2</cp:revision>
  <dcterms:created xsi:type="dcterms:W3CDTF">2020-10-18T16:05:34Z</dcterms:created>
  <dcterms:modified xsi:type="dcterms:W3CDTF">2020-10-21T17:58:38Z</dcterms:modified>
</cp:coreProperties>
</file>