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E4A8A-25CB-496E-8939-2363A5F0329C}" v="54" dt="2020-04-22T13:07:0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36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FAEE4A8A-25CB-496E-8939-2363A5F0329C}"/>
    <pc:docChg chg="undo custSel mod addSld delSld modSld">
      <pc:chgData name="Valtair Miranda" userId="3ef78b2d3ce68fef" providerId="LiveId" clId="{FAEE4A8A-25CB-496E-8939-2363A5F0329C}" dt="2020-04-22T13:07:16.361" v="605" actId="26606"/>
      <pc:docMkLst>
        <pc:docMk/>
      </pc:docMkLst>
      <pc:sldChg chg="del">
        <pc:chgData name="Valtair Miranda" userId="3ef78b2d3ce68fef" providerId="LiveId" clId="{FAEE4A8A-25CB-496E-8939-2363A5F0329C}" dt="2020-04-22T12:53:27.534" v="26" actId="47"/>
        <pc:sldMkLst>
          <pc:docMk/>
          <pc:sldMk cId="1513149381" sldId="256"/>
        </pc:sldMkLst>
      </pc:sldChg>
      <pc:sldChg chg="addSp delSp modSp mod setBg">
        <pc:chgData name="Valtair Miranda" userId="3ef78b2d3ce68fef" providerId="LiveId" clId="{FAEE4A8A-25CB-496E-8939-2363A5F0329C}" dt="2020-04-22T12:55:17.168" v="136" actId="26606"/>
        <pc:sldMkLst>
          <pc:docMk/>
          <pc:sldMk cId="3233460463" sldId="257"/>
        </pc:sldMkLst>
        <pc:spChg chg="mo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9" creationId="{02E612C7-B066-4023-9D0A-7C54D1E33070}"/>
          </ac:spMkLst>
        </pc:spChg>
        <pc:spChg chg="ad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11" creationId="{CE87234F-8712-49A7-8442-B24A2E80BE5D}"/>
          </ac:spMkLst>
        </pc:spChg>
        <pc:picChg chg="add mod">
          <ac:chgData name="Valtair Miranda" userId="3ef78b2d3ce68fef" providerId="LiveId" clId="{FAEE4A8A-25CB-496E-8939-2363A5F0329C}" dt="2020-04-22T12:55:17.168" v="136" actId="26606"/>
          <ac:picMkLst>
            <pc:docMk/>
            <pc:sldMk cId="3233460463" sldId="257"/>
            <ac:picMk id="4" creationId="{73E8A95A-27A0-4084-B3E6-9658274B93E3}"/>
          </ac:picMkLst>
        </pc:picChg>
        <pc:picChg chg="del">
          <ac:chgData name="Valtair Miranda" userId="3ef78b2d3ce68fef" providerId="LiveId" clId="{FAEE4A8A-25CB-496E-8939-2363A5F0329C}" dt="2020-04-22T12:54:29.062" v="134" actId="478"/>
          <ac:picMkLst>
            <pc:docMk/>
            <pc:sldMk cId="3233460463" sldId="257"/>
            <ac:picMk id="1026" creationId="{00000000-0000-0000-0000-000000000000}"/>
          </ac:picMkLst>
        </pc:picChg>
      </pc:sldChg>
      <pc:sldChg chg="addSp modSp mod setBg">
        <pc:chgData name="Valtair Miranda" userId="3ef78b2d3ce68fef" providerId="LiveId" clId="{FAEE4A8A-25CB-496E-8939-2363A5F0329C}" dt="2020-04-22T12:57:38.701" v="249" actId="26606"/>
        <pc:sldMkLst>
          <pc:docMk/>
          <pc:sldMk cId="1911816704" sldId="258"/>
        </pc:sldMkLst>
        <pc:spChg chg="mo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8" creationId="{3B854194-185D-494D-905C-7C7CB2E30F6E}"/>
          </ac:spMkLst>
        </pc:spChg>
        <pc:spChg chg="ad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10" creationId="{B4F5FA0D-0104-4987-8241-EFF7C85B88DE}"/>
          </ac:spMkLst>
        </pc:spChg>
        <pc:picChg chg="add">
          <ac:chgData name="Valtair Miranda" userId="3ef78b2d3ce68fef" providerId="LiveId" clId="{FAEE4A8A-25CB-496E-8939-2363A5F0329C}" dt="2020-04-22T12:57:38.701" v="249" actId="26606"/>
          <ac:picMkLst>
            <pc:docMk/>
            <pc:sldMk cId="1911816704" sldId="258"/>
            <ac:picMk id="12" creationId="{2897127E-6CEF-446C-BE87-93B7C46E49D1}"/>
          </ac:picMkLst>
        </pc:picChg>
      </pc:sldChg>
      <pc:sldChg chg="addSp modSp mod setBg">
        <pc:chgData name="Valtair Miranda" userId="3ef78b2d3ce68fef" providerId="LiveId" clId="{FAEE4A8A-25CB-496E-8939-2363A5F0329C}" dt="2020-04-22T13:02:01.812" v="470" actId="962"/>
        <pc:sldMkLst>
          <pc:docMk/>
          <pc:sldMk cId="3569537860" sldId="259"/>
        </pc:sldMkLst>
        <pc:spChg chg="mod">
          <ac:chgData name="Valtair Miranda" userId="3ef78b2d3ce68fef" providerId="LiveId" clId="{FAEE4A8A-25CB-496E-8939-2363A5F0329C}" dt="2020-04-22T13:01:24.840" v="442" actId="26606"/>
          <ac:spMkLst>
            <pc:docMk/>
            <pc:sldMk cId="3569537860" sldId="259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3:01:24.840" v="442" actId="26606"/>
          <ac:spMkLst>
            <pc:docMk/>
            <pc:sldMk cId="3569537860" sldId="259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3:01:24.840" v="442" actId="26606"/>
          <ac:spMkLst>
            <pc:docMk/>
            <pc:sldMk cId="3569537860" sldId="259"/>
            <ac:spMk id="71" creationId="{F4C0B10B-D2C4-4A54-AFAD-3D27DF88BB37}"/>
          </ac:spMkLst>
        </pc:spChg>
        <pc:grpChg chg="add">
          <ac:chgData name="Valtair Miranda" userId="3ef78b2d3ce68fef" providerId="LiveId" clId="{FAEE4A8A-25CB-496E-8939-2363A5F0329C}" dt="2020-04-22T13:01:24.840" v="442" actId="26606"/>
          <ac:grpSpMkLst>
            <pc:docMk/>
            <pc:sldMk cId="3569537860" sldId="259"/>
            <ac:grpSpMk id="73" creationId="{B6BADB90-C74B-40D6-86DC-503F65FCE8DC}"/>
          </ac:grpSpMkLst>
        </pc:grpChg>
        <pc:picChg chg="add mod">
          <ac:chgData name="Valtair Miranda" userId="3ef78b2d3ce68fef" providerId="LiveId" clId="{FAEE4A8A-25CB-496E-8939-2363A5F0329C}" dt="2020-04-22T13:02:01.812" v="470" actId="962"/>
          <ac:picMkLst>
            <pc:docMk/>
            <pc:sldMk cId="3569537860" sldId="259"/>
            <ac:picMk id="4098" creationId="{89629654-848C-448B-9EC7-32E9B3DB83E6}"/>
          </ac:picMkLst>
        </pc:picChg>
      </pc:sldChg>
      <pc:sldChg chg="addSp modSp mod setBg">
        <pc:chgData name="Valtair Miranda" userId="3ef78b2d3ce68fef" providerId="LiveId" clId="{FAEE4A8A-25CB-496E-8939-2363A5F0329C}" dt="2020-04-22T13:03:42.715" v="533" actId="26606"/>
        <pc:sldMkLst>
          <pc:docMk/>
          <pc:sldMk cId="3896443014" sldId="260"/>
        </pc:sldMkLst>
        <pc:spChg chg="mo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71" creationId="{02E612C7-B066-4023-9D0A-7C54D1E33070}"/>
          </ac:spMkLst>
        </pc:spChg>
        <pc:spChg chg="ad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73" creationId="{4DE0FBC4-76C2-4FA1-A14B-AF5A773FF09E}"/>
          </ac:spMkLst>
        </pc:spChg>
        <pc:spChg chg="ad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75" creationId="{42F627A6-6D64-474C-B65E-BA7460149491}"/>
          </ac:spMkLst>
        </pc:spChg>
        <pc:picChg chg="mod">
          <ac:chgData name="Valtair Miranda" userId="3ef78b2d3ce68fef" providerId="LiveId" clId="{FAEE4A8A-25CB-496E-8939-2363A5F0329C}" dt="2020-04-22T13:03:42.715" v="533" actId="26606"/>
          <ac:picMkLst>
            <pc:docMk/>
            <pc:sldMk cId="3896443014" sldId="260"/>
            <ac:picMk id="2050" creationId="{00000000-0000-0000-0000-000000000000}"/>
          </ac:picMkLst>
        </pc:picChg>
      </pc:sldChg>
      <pc:sldChg chg="addSp modSp mod setBg">
        <pc:chgData name="Valtair Miranda" userId="3ef78b2d3ce68fef" providerId="LiveId" clId="{FAEE4A8A-25CB-496E-8939-2363A5F0329C}" dt="2020-04-22T13:04:40.458" v="558" actId="26606"/>
        <pc:sldMkLst>
          <pc:docMk/>
          <pc:sldMk cId="3160270369" sldId="261"/>
        </pc:sldMkLst>
        <pc:spChg chg="mo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8" creationId="{8D58E966-456A-48F4-81B4-C4D0C00206F1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0" creationId="{5523C670-74D7-4ED8-BA51-B6FB6557024C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2" creationId="{BAEEE533-7CA5-4134-A14A-8575F66C6140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4" creationId="{E64B7817-E956-406B-A85B-5AEF36B1F50B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6" creationId="{92FC9C1F-8CBA-4083-8724-3735C556D844}"/>
          </ac:spMkLst>
        </pc:spChg>
      </pc:sldChg>
      <pc:sldChg chg="addSp delSp modSp mod setBg">
        <pc:chgData name="Valtair Miranda" userId="3ef78b2d3ce68fef" providerId="LiveId" clId="{FAEE4A8A-25CB-496E-8939-2363A5F0329C}" dt="2020-04-22T13:07:16.361" v="605" actId="26606"/>
        <pc:sldMkLst>
          <pc:docMk/>
          <pc:sldMk cId="1096807766" sldId="262"/>
        </pc:sldMkLst>
        <pc:spChg chg="mod">
          <ac:chgData name="Valtair Miranda" userId="3ef78b2d3ce68fef" providerId="LiveId" clId="{FAEE4A8A-25CB-496E-8939-2363A5F0329C}" dt="2020-04-22T13:07:16.361" v="605" actId="26606"/>
          <ac:spMkLst>
            <pc:docMk/>
            <pc:sldMk cId="1096807766" sldId="262"/>
            <ac:spMk id="2" creationId="{00000000-0000-0000-0000-000000000000}"/>
          </ac:spMkLst>
        </pc:spChg>
        <pc:spChg chg="add del mod">
          <ac:chgData name="Valtair Miranda" userId="3ef78b2d3ce68fef" providerId="LiveId" clId="{FAEE4A8A-25CB-496E-8939-2363A5F0329C}" dt="2020-04-22T13:07:16.361" v="605" actId="26606"/>
          <ac:spMkLst>
            <pc:docMk/>
            <pc:sldMk cId="1096807766" sldId="262"/>
            <ac:spMk id="3" creationId="{00000000-0000-0000-0000-000000000000}"/>
          </ac:spMkLst>
        </pc:spChg>
        <pc:spChg chg="add del">
          <ac:chgData name="Valtair Miranda" userId="3ef78b2d3ce68fef" providerId="LiveId" clId="{FAEE4A8A-25CB-496E-8939-2363A5F0329C}" dt="2020-04-22T13:06:03.016" v="599" actId="26606"/>
          <ac:spMkLst>
            <pc:docMk/>
            <pc:sldMk cId="1096807766" sldId="262"/>
            <ac:spMk id="10" creationId="{68575C10-8187-4AC4-AD72-C754EAFD2867}"/>
          </ac:spMkLst>
        </pc:spChg>
        <pc:graphicFrameChg chg="add del">
          <ac:chgData name="Valtair Miranda" userId="3ef78b2d3ce68fef" providerId="LiveId" clId="{FAEE4A8A-25CB-496E-8939-2363A5F0329C}" dt="2020-04-22T13:06:03.016" v="599" actId="26606"/>
          <ac:graphicFrameMkLst>
            <pc:docMk/>
            <pc:sldMk cId="1096807766" sldId="262"/>
            <ac:graphicFrameMk id="5" creationId="{C1BFF283-1028-4F3D-BFA4-7A4895910924}"/>
          </ac:graphicFrameMkLst>
        </pc:graphicFrameChg>
        <pc:graphicFrameChg chg="add del">
          <ac:chgData name="Valtair Miranda" userId="3ef78b2d3ce68fef" providerId="LiveId" clId="{FAEE4A8A-25CB-496E-8939-2363A5F0329C}" dt="2020-04-22T13:07:06.129" v="603" actId="26606"/>
          <ac:graphicFrameMkLst>
            <pc:docMk/>
            <pc:sldMk cId="1096807766" sldId="262"/>
            <ac:graphicFrameMk id="14" creationId="{4FA8AE88-40C9-467C-9576-472A268DCC83}"/>
          </ac:graphicFrameMkLst>
        </pc:graphicFrameChg>
        <pc:picChg chg="add del">
          <ac:chgData name="Valtair Miranda" userId="3ef78b2d3ce68fef" providerId="LiveId" clId="{FAEE4A8A-25CB-496E-8939-2363A5F0329C}" dt="2020-04-22T13:07:05.092" v="602"/>
          <ac:picMkLst>
            <pc:docMk/>
            <pc:sldMk cId="1096807766" sldId="262"/>
            <ac:picMk id="5122" creationId="{17670C8A-309F-447F-BFEE-50AE627ED21E}"/>
          </ac:picMkLst>
        </pc:picChg>
        <pc:picChg chg="add mod">
          <ac:chgData name="Valtair Miranda" userId="3ef78b2d3ce68fef" providerId="LiveId" clId="{FAEE4A8A-25CB-496E-8939-2363A5F0329C}" dt="2020-04-22T13:07:16.361" v="605" actId="26606"/>
          <ac:picMkLst>
            <pc:docMk/>
            <pc:sldMk cId="1096807766" sldId="262"/>
            <ac:picMk id="5124" creationId="{85326247-52E9-49F5-84F1-E61F41E48CEF}"/>
          </ac:picMkLst>
        </pc:picChg>
        <pc:cxnChg chg="add del">
          <ac:chgData name="Valtair Miranda" userId="3ef78b2d3ce68fef" providerId="LiveId" clId="{FAEE4A8A-25CB-496E-8939-2363A5F0329C}" dt="2020-04-22T13:06:03.016" v="599" actId="26606"/>
          <ac:cxnSpMkLst>
            <pc:docMk/>
            <pc:sldMk cId="1096807766" sldId="262"/>
            <ac:cxnSpMk id="12" creationId="{74E776C9-ED67-41B7-B3A3-4DF76EF3ACEE}"/>
          </ac:cxnSpMkLst>
        </pc:cxnChg>
        <pc:cxnChg chg="add">
          <ac:chgData name="Valtair Miranda" userId="3ef78b2d3ce68fef" providerId="LiveId" clId="{FAEE4A8A-25CB-496E-8939-2363A5F0329C}" dt="2020-04-22T13:07:16.361" v="605" actId="26606"/>
          <ac:cxnSpMkLst>
            <pc:docMk/>
            <pc:sldMk cId="1096807766" sldId="262"/>
            <ac:cxnSpMk id="73" creationId="{E4A809D5-3600-46D4-A466-67F2349A54FB}"/>
          </ac:cxnSpMkLst>
        </pc:cxnChg>
      </pc:sldChg>
      <pc:sldChg chg="add">
        <pc:chgData name="Valtair Miranda" userId="3ef78b2d3ce68fef" providerId="LiveId" clId="{FAEE4A8A-25CB-496E-8939-2363A5F0329C}" dt="2020-04-22T12:52:08.186" v="0"/>
        <pc:sldMkLst>
          <pc:docMk/>
          <pc:sldMk cId="1188917692" sldId="263"/>
        </pc:sldMkLst>
      </pc:sldChg>
      <pc:sldChg chg="addSp delSp modSp add mod">
        <pc:chgData name="Valtair Miranda" userId="3ef78b2d3ce68fef" providerId="LiveId" clId="{FAEE4A8A-25CB-496E-8939-2363A5F0329C}" dt="2020-04-22T12:53:24.931" v="25" actId="113"/>
        <pc:sldMkLst>
          <pc:docMk/>
          <pc:sldMk cId="1777995220" sldId="264"/>
        </pc:sldMkLst>
        <pc:spChg chg="mod">
          <ac:chgData name="Valtair Miranda" userId="3ef78b2d3ce68fef" providerId="LiveId" clId="{FAEE4A8A-25CB-496E-8939-2363A5F0329C}" dt="2020-04-22T12:53:17.644" v="19" actId="403"/>
          <ac:spMkLst>
            <pc:docMk/>
            <pc:sldMk cId="1777995220" sldId="264"/>
            <ac:spMk id="4" creationId="{500D5432-B7D4-4863-9275-22A7DFCE419D}"/>
          </ac:spMkLst>
        </pc:spChg>
        <pc:spChg chg="mod">
          <ac:chgData name="Valtair Miranda" userId="3ef78b2d3ce68fef" providerId="LiveId" clId="{FAEE4A8A-25CB-496E-8939-2363A5F0329C}" dt="2020-04-22T12:53:24.931" v="25" actId="113"/>
          <ac:spMkLst>
            <pc:docMk/>
            <pc:sldMk cId="1777995220" sldId="264"/>
            <ac:spMk id="6" creationId="{9C2AD0DA-8DF7-494D-8678-F4C0D270AAAD}"/>
          </ac:spMkLst>
        </pc:spChg>
        <pc:spChg chg="mod">
          <ac:chgData name="Valtair Miranda" userId="3ef78b2d3ce68fef" providerId="LiveId" clId="{FAEE4A8A-25CB-496E-8939-2363A5F0329C}" dt="2020-04-22T12:53:17.644" v="19" actId="403"/>
          <ac:spMkLst>
            <pc:docMk/>
            <pc:sldMk cId="1777995220" sldId="264"/>
            <ac:spMk id="11" creationId="{E1DB2240-A05D-428A-9AAB-7BD9FA597D4F}"/>
          </ac:spMkLst>
        </pc:spChg>
        <pc:spChg chg="mod">
          <ac:chgData name="Valtair Miranda" userId="3ef78b2d3ce68fef" providerId="LiveId" clId="{FAEE4A8A-25CB-496E-8939-2363A5F0329C}" dt="2020-04-22T12:53:20.038" v="22" actId="403"/>
          <ac:spMkLst>
            <pc:docMk/>
            <pc:sldMk cId="1777995220" sldId="264"/>
            <ac:spMk id="3078" creationId="{F906E71F-85F6-4F6C-AB8A-E5F654079301}"/>
          </ac:spMkLst>
        </pc:spChg>
        <pc:picChg chg="add 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" creationId="{0D9C6A2B-2E50-40AA-B888-6CBE5F0098B7}"/>
          </ac:picMkLst>
        </pc:picChg>
        <pc:picChg chg="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074" creationId="{893F4B65-7AEA-4F44-A257-E7EDA4AF0FEB}"/>
          </ac:picMkLst>
        </pc:picChg>
        <pc:picChg chg="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075" creationId="{EDF82E58-A74D-4395-BB1E-627B9D5AA7E0}"/>
          </ac:picMkLst>
        </pc:picChg>
        <pc:picChg chg="del">
          <ac:chgData name="Valtair Miranda" userId="3ef78b2d3ce68fef" providerId="LiveId" clId="{FAEE4A8A-25CB-496E-8939-2363A5F0329C}" dt="2020-04-22T12:52:27.829" v="2" actId="478"/>
          <ac:picMkLst>
            <pc:docMk/>
            <pc:sldMk cId="1777995220" sldId="264"/>
            <ac:picMk id="3080" creationId="{C221936C-0029-4F16-8C30-F5AD601DD8F3}"/>
          </ac:picMkLst>
        </pc:picChg>
        <pc:picChg chg="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081" creationId="{F704AE48-9165-40C2-8852-D309CBDDEB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9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73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5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3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56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6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89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36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41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5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8AFA-AD70-45BB-8585-C49A17F45D7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66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605540AC-7F69-4236-AD5B-DCF4061A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F5F54024-6100-48F5-AFC3-45184394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A81731F1-F324-458F-9A29-2343880D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672A06CD-F21D-42BF-9576-3997EEEF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587CAE-4C5F-4778-B4AE-77A994797082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63AD4B-9C35-4ABE-AD43-B0DDA28EDD7E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893F4B65-7AEA-4F44-A257-E7EDA4AF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EDF82E58-A74D-4395-BB1E-627B9D5AA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500D5432-B7D4-4863-9275-22A7DFCE419D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E1DB2240-A05D-428A-9AAB-7BD9FA597D4F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F906E71F-85F6-4F6C-AB8A-E5F654079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2" y="974840"/>
            <a:ext cx="3459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A Carta aos Efésios: A paixão de um missionário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2AD0DA-8DF7-494D-8678-F4C0D270AAAD}"/>
              </a:ext>
            </a:extLst>
          </p:cNvPr>
          <p:cNvSpPr txBox="1"/>
          <p:nvPr/>
        </p:nvSpPr>
        <p:spPr>
          <a:xfrm>
            <a:off x="1919287" y="3367689"/>
            <a:ext cx="53054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bíblico: Efésios 3 </a:t>
            </a:r>
          </a:p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áureo: Efésios 3.20-21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F704AE48-9165-40C2-8852-D309CBDD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D9C6A2B-2E50-40AA-B888-6CBE5F00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4858522" cy="3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9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38025"/>
            <a:ext cx="3060692" cy="2384729"/>
          </a:xfrm>
        </p:spPr>
        <p:txBody>
          <a:bodyPr anchor="b">
            <a:normAutofit/>
          </a:bodyPr>
          <a:lstStyle/>
          <a:p>
            <a:r>
              <a:rPr lang="pt-BR" sz="4700">
                <a:solidFill>
                  <a:schemeClr val="tx1">
                    <a:lumMod val="85000"/>
                    <a:lumOff val="15000"/>
                  </a:schemeClr>
                </a:solidFill>
              </a:rPr>
              <a:t>A 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3083622"/>
            <a:ext cx="3008874" cy="2931510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Uma questão de chamada.</a:t>
            </a:r>
          </a:p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Uma questão de comprometimento.</a:t>
            </a:r>
          </a:p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Uma grande responsabilidade.</a:t>
            </a:r>
          </a:p>
        </p:txBody>
      </p:sp>
      <p:pic>
        <p:nvPicPr>
          <p:cNvPr id="4" name="Picture 2" descr="What's Needed for Missions in Churches of Christ! | Mark's Blog">
            <a:extLst>
              <a:ext uri="{FF2B5EF4-FFF2-40B4-BE49-F238E27FC236}">
                <a16:creationId xmlns:a16="http://schemas.microsoft.com/office/drawing/2014/main" id="{73E8A95A-27A0-4084-B3E6-9658274B9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839" b="1"/>
          <a:stretch/>
        </p:blipFill>
        <p:spPr bwMode="auto">
          <a:xfrm>
            <a:off x="4601667" y="10"/>
            <a:ext cx="45423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E87234F-8712-49A7-8442-B24A2E80B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1091" y="0"/>
            <a:ext cx="2292908" cy="6858000"/>
          </a:xfrm>
          <a:custGeom>
            <a:avLst/>
            <a:gdLst>
              <a:gd name="connsiteX0" fmla="*/ 0 w 3057210"/>
              <a:gd name="connsiteY0" fmla="*/ 0 h 6858000"/>
              <a:gd name="connsiteX1" fmla="*/ 3057210 w 3057210"/>
              <a:gd name="connsiteY1" fmla="*/ 0 h 6858000"/>
              <a:gd name="connsiteX2" fmla="*/ 3057210 w 3057210"/>
              <a:gd name="connsiteY2" fmla="*/ 6858000 h 6858000"/>
              <a:gd name="connsiteX3" fmla="*/ 1 w 3057210"/>
              <a:gd name="connsiteY3" fmla="*/ 6858000 h 6858000"/>
              <a:gd name="connsiteX4" fmla="*/ 4006 w 3057210"/>
              <a:gd name="connsiteY4" fmla="*/ 6854853 h 6858000"/>
              <a:gd name="connsiteX5" fmla="*/ 1619628 w 3057210"/>
              <a:gd name="connsiteY5" fmla="*/ 3429000 h 6858000"/>
              <a:gd name="connsiteX6" fmla="*/ 4006 w 3057210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7210" h="6858000">
                <a:moveTo>
                  <a:pt x="0" y="0"/>
                </a:moveTo>
                <a:lnTo>
                  <a:pt x="3057210" y="0"/>
                </a:lnTo>
                <a:lnTo>
                  <a:pt x="3057210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Uma resposta de Deus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pt-BR" sz="2100">
                <a:solidFill>
                  <a:srgbClr val="000000"/>
                </a:solidFill>
              </a:rPr>
              <a:t>A relevância do mistério revelado</a:t>
            </a:r>
          </a:p>
          <a:p>
            <a:r>
              <a:rPr lang="pt-BR" sz="2100">
                <a:solidFill>
                  <a:srgbClr val="000000"/>
                </a:solidFill>
              </a:rPr>
              <a:t>Cristo em nós é a esperança da glória</a:t>
            </a:r>
          </a:p>
          <a:p>
            <a:r>
              <a:rPr lang="pt-BR" sz="2100">
                <a:solidFill>
                  <a:srgbClr val="000000"/>
                </a:solidFill>
              </a:rPr>
              <a:t>O entendimento do evangelho demanda orientação do Espírito divino. </a:t>
            </a:r>
          </a:p>
        </p:txBody>
      </p:sp>
    </p:spTree>
    <p:extLst>
      <p:ext uri="{BB962C8B-B14F-4D97-AF65-F5344CB8AC3E}">
        <p14:creationId xmlns:p14="http://schemas.microsoft.com/office/powerpoint/2010/main" val="191181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O perfil do pregador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r>
              <a:rPr lang="pt-BR" sz="2100"/>
              <a:t>Paulo não possuía o perfil adequado aos olhos humanos. </a:t>
            </a:r>
          </a:p>
          <a:p>
            <a:r>
              <a:rPr lang="pt-BR" sz="2100"/>
              <a:t>Mas a graça divina atuou na sua na incapacidade.</a:t>
            </a:r>
          </a:p>
          <a:p>
            <a:r>
              <a:rPr lang="pt-BR" sz="2100"/>
              <a:t>Cristo atuou através de Paulo.</a:t>
            </a:r>
          </a:p>
        </p:txBody>
      </p:sp>
      <p:pic>
        <p:nvPicPr>
          <p:cNvPr id="4098" name="Picture 2" descr="Billy Graham&#10;">
            <a:extLst>
              <a:ext uri="{FF2B5EF4-FFF2-40B4-BE49-F238E27FC236}">
                <a16:creationId xmlns:a16="http://schemas.microsoft.com/office/drawing/2014/main" id="{89629654-848C-448B-9EC7-32E9B3DB8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24699" b="2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38026"/>
            <a:ext cx="3309730" cy="2403957"/>
          </a:xfrm>
        </p:spPr>
        <p:txBody>
          <a:bodyPr anchor="b">
            <a:normAutofit/>
          </a:bodyPr>
          <a:lstStyle/>
          <a:p>
            <a:r>
              <a:rPr lang="pt-BR" sz="4200">
                <a:solidFill>
                  <a:schemeClr val="tx1">
                    <a:lumMod val="85000"/>
                    <a:lumOff val="15000"/>
                  </a:schemeClr>
                </a:solidFill>
              </a:rPr>
              <a:t>Uma vida de 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3083622"/>
            <a:ext cx="3309730" cy="2931510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Humilhação</a:t>
            </a:r>
          </a:p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Submissão</a:t>
            </a:r>
          </a:p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adoração </a:t>
            </a:r>
          </a:p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reconhecimento da autoridade divina.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9" r="31529"/>
          <a:stretch/>
        </p:blipFill>
        <p:spPr bwMode="auto">
          <a:xfrm>
            <a:off x="5089605" y="1374220"/>
            <a:ext cx="3082170" cy="4109561"/>
          </a:xfrm>
          <a:custGeom>
            <a:avLst/>
            <a:gdLst/>
            <a:ahLst/>
            <a:cxnLst/>
            <a:rect l="l" t="t" r="r" b="b"/>
            <a:pathLst>
              <a:path w="4639824" h="4639824">
                <a:moveTo>
                  <a:pt x="2319912" y="0"/>
                </a:moveTo>
                <a:cubicBezTo>
                  <a:pt x="3601164" y="0"/>
                  <a:pt x="4639824" y="1038660"/>
                  <a:pt x="4639824" y="2319912"/>
                </a:cubicBezTo>
                <a:cubicBezTo>
                  <a:pt x="4639824" y="3601164"/>
                  <a:pt x="3601164" y="4639824"/>
                  <a:pt x="2319912" y="4639824"/>
                </a:cubicBezTo>
                <a:cubicBezTo>
                  <a:pt x="1038660" y="4639824"/>
                  <a:pt x="0" y="3601164"/>
                  <a:pt x="0" y="2319912"/>
                </a:cubicBezTo>
                <a:cubicBezTo>
                  <a:pt x="0" y="1038660"/>
                  <a:pt x="1038660" y="0"/>
                  <a:pt x="23199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4DE0FBC4-76C2-4FA1-A14B-AF5A773FF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741" y="3278650"/>
            <a:ext cx="398063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2F627A6-6D64-474C-B65E-BA746014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6665052" y="4281301"/>
            <a:ext cx="2446744" cy="183942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58E966-456A-48F4-81B4-C4D0C0020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40748" y="1756600"/>
            <a:ext cx="810244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35175" y="1357766"/>
            <a:ext cx="515816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36684" y="1135060"/>
            <a:ext cx="307028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6268" y="1124043"/>
            <a:ext cx="485792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699" y="1445775"/>
            <a:ext cx="4039043" cy="3342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onde vem o poder?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5418" y="1483341"/>
            <a:ext cx="2762140" cy="3472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 oração muito poder, pouca oração pouco poder, e nenhuma oração nenhum poder.</a:t>
            </a:r>
          </a:p>
        </p:txBody>
      </p:sp>
    </p:spTree>
    <p:extLst>
      <p:ext uri="{BB962C8B-B14F-4D97-AF65-F5344CB8AC3E}">
        <p14:creationId xmlns:p14="http://schemas.microsoft.com/office/powerpoint/2010/main" val="316027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pt-BR"/>
              <a:t>O Deus que responde</a:t>
            </a:r>
            <a:endParaRPr lang="pt-BR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/>
              <a:t>1- Deus faz o impossível. </a:t>
            </a:r>
          </a:p>
          <a:p>
            <a:pPr marL="0" indent="0">
              <a:buNone/>
            </a:pPr>
            <a:r>
              <a:rPr lang="pt-BR" sz="1600"/>
              <a:t>2-Deus é misericordioso para fazer o que lhe pedimos. </a:t>
            </a:r>
          </a:p>
          <a:p>
            <a:pPr marL="0" indent="0">
              <a:buNone/>
            </a:pPr>
            <a:r>
              <a:rPr lang="pt-BR" sz="1600"/>
              <a:t>3- Deus é onisciente para saber nossos pensamentos. </a:t>
            </a:r>
          </a:p>
          <a:p>
            <a:pPr marL="0" indent="0">
              <a:buNone/>
            </a:pPr>
            <a:r>
              <a:rPr lang="pt-BR" sz="1600"/>
              <a:t>4- Deus faz mais infinitamente do que tudo que pedimos ou pensamos. </a:t>
            </a:r>
          </a:p>
        </p:txBody>
      </p:sp>
      <p:pic>
        <p:nvPicPr>
          <p:cNvPr id="5124" name="Picture 4" descr="Whom Does God Hear? - AWE 365">
            <a:extLst>
              <a:ext uri="{FF2B5EF4-FFF2-40B4-BE49-F238E27FC236}">
                <a16:creationId xmlns:a16="http://schemas.microsoft.com/office/drawing/2014/main" id="{85326247-52E9-49F5-84F1-E61F41E48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r="35152" b="-1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07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Apresentação na tela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 missão</vt:lpstr>
      <vt:lpstr>Uma resposta de Deus</vt:lpstr>
      <vt:lpstr>O perfil do pregador</vt:lpstr>
      <vt:lpstr>Uma vida de oração</vt:lpstr>
      <vt:lpstr>De onde vem o poder?</vt:lpstr>
      <vt:lpstr>O Deus que responde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2020-04-22T13:07:16Z</dcterms:created>
  <dcterms:modified xsi:type="dcterms:W3CDTF">2020-04-22T13:07:16Z</dcterms:modified>
</cp:coreProperties>
</file>