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A3850EC2-1CB8-4F3D-9354-91CFAF4CC297}"/>
    <pc:docChg chg="undo redo custSel addSld modSld sldOrd">
      <pc:chgData name="Valtair Miranda" userId="3ef78b2d3ce68fef" providerId="LiveId" clId="{A3850EC2-1CB8-4F3D-9354-91CFAF4CC297}" dt="2020-07-17T14:41:31.807" v="306" actId="207"/>
      <pc:docMkLst>
        <pc:docMk/>
      </pc:docMkLst>
      <pc:sldChg chg="addSp delSp modSp mod">
        <pc:chgData name="Valtair Miranda" userId="3ef78b2d3ce68fef" providerId="LiveId" clId="{A3850EC2-1CB8-4F3D-9354-91CFAF4CC297}" dt="2020-07-17T14:30:02.183" v="263" actId="1076"/>
        <pc:sldMkLst>
          <pc:docMk/>
          <pc:sldMk cId="2166591422" sldId="257"/>
        </pc:sldMkLst>
        <pc:spChg chg="mod">
          <ac:chgData name="Valtair Miranda" userId="3ef78b2d3ce68fef" providerId="LiveId" clId="{A3850EC2-1CB8-4F3D-9354-91CFAF4CC297}" dt="2020-07-17T14:03:16.983" v="66" actId="20577"/>
          <ac:spMkLst>
            <pc:docMk/>
            <pc:sldMk cId="2166591422" sldId="257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03:47.408" v="115" actId="20577"/>
          <ac:spMkLst>
            <pc:docMk/>
            <pc:sldMk cId="2166591422" sldId="257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0:02.183" v="263" actId="1076"/>
          <ac:picMkLst>
            <pc:docMk/>
            <pc:sldMk cId="2166591422" sldId="257"/>
            <ac:picMk id="4" creationId="{4ADD9975-3894-4BBE-8410-8FB27F9F1AFB}"/>
          </ac:picMkLst>
        </pc:picChg>
        <pc:picChg chg="del">
          <ac:chgData name="Valtair Miranda" userId="3ef78b2d3ce68fef" providerId="LiveId" clId="{A3850EC2-1CB8-4F3D-9354-91CFAF4CC297}" dt="2020-07-17T14:29:54.390" v="261" actId="478"/>
          <ac:picMkLst>
            <pc:docMk/>
            <pc:sldMk cId="2166591422" sldId="257"/>
            <ac:picMk id="1026" creationId="{00000000-0000-0000-0000-000000000000}"/>
          </ac:picMkLst>
        </pc:picChg>
      </pc:sldChg>
      <pc:sldChg chg="modSp mod">
        <pc:chgData name="Valtair Miranda" userId="3ef78b2d3ce68fef" providerId="LiveId" clId="{A3850EC2-1CB8-4F3D-9354-91CFAF4CC297}" dt="2020-07-17T14:30:52.295" v="277" actId="1036"/>
        <pc:sldMkLst>
          <pc:docMk/>
          <pc:sldMk cId="2660927274" sldId="258"/>
        </pc:sldMkLst>
        <pc:spChg chg="mod">
          <ac:chgData name="Valtair Miranda" userId="3ef78b2d3ce68fef" providerId="LiveId" clId="{A3850EC2-1CB8-4F3D-9354-91CFAF4CC297}" dt="2020-07-17T14:30:52.295" v="277" actId="1036"/>
          <ac:spMkLst>
            <pc:docMk/>
            <pc:sldMk cId="2660927274" sldId="258"/>
            <ac:spMk id="2" creationId="{00000000-0000-0000-0000-000000000000}"/>
          </ac:spMkLst>
        </pc:spChg>
        <pc:graphicFrameChg chg="mod">
          <ac:chgData name="Valtair Miranda" userId="3ef78b2d3ce68fef" providerId="LiveId" clId="{A3850EC2-1CB8-4F3D-9354-91CFAF4CC297}" dt="2020-07-17T14:30:44.509" v="266" actId="12269"/>
          <ac:graphicFrameMkLst>
            <pc:docMk/>
            <pc:sldMk cId="2660927274" sldId="258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A3850EC2-1CB8-4F3D-9354-91CFAF4CC297}" dt="2020-07-17T14:34:06.793" v="280" actId="1076"/>
        <pc:sldMkLst>
          <pc:docMk/>
          <pc:sldMk cId="3877007743" sldId="259"/>
        </pc:sldMkLst>
        <pc:spChg chg="mod">
          <ac:chgData name="Valtair Miranda" userId="3ef78b2d3ce68fef" providerId="LiveId" clId="{A3850EC2-1CB8-4F3D-9354-91CFAF4CC297}" dt="2020-07-17T14:13:41.743" v="129"/>
          <ac:spMkLst>
            <pc:docMk/>
            <pc:sldMk cId="3877007743" sldId="259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2:16.988" v="155" actId="113"/>
          <ac:spMkLst>
            <pc:docMk/>
            <pc:sldMk cId="3877007743" sldId="259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4:06.793" v="280" actId="1076"/>
          <ac:picMkLst>
            <pc:docMk/>
            <pc:sldMk cId="3877007743" sldId="259"/>
            <ac:picMk id="2050" creationId="{D34EC8F2-9AA9-4A12-8EBD-EA83214AD14A}"/>
          </ac:picMkLst>
        </pc:picChg>
        <pc:picChg chg="del">
          <ac:chgData name="Valtair Miranda" userId="3ef78b2d3ce68fef" providerId="LiveId" clId="{A3850EC2-1CB8-4F3D-9354-91CFAF4CC297}" dt="2020-07-17T14:34:02.929" v="278" actId="478"/>
          <ac:picMkLst>
            <pc:docMk/>
            <pc:sldMk cId="3877007743" sldId="259"/>
            <ac:picMk id="4098" creationId="{00000000-0000-0000-0000-000000000000}"/>
          </ac:picMkLst>
        </pc:picChg>
      </pc:sldChg>
      <pc:sldChg chg="addSp delSp modSp mod">
        <pc:chgData name="Valtair Miranda" userId="3ef78b2d3ce68fef" providerId="LiveId" clId="{A3850EC2-1CB8-4F3D-9354-91CFAF4CC297}" dt="2020-07-17T14:36:01.583" v="285" actId="478"/>
        <pc:sldMkLst>
          <pc:docMk/>
          <pc:sldMk cId="3618956106" sldId="260"/>
        </pc:sldMkLst>
        <pc:spChg chg="mod">
          <ac:chgData name="Valtair Miranda" userId="3ef78b2d3ce68fef" providerId="LiveId" clId="{A3850EC2-1CB8-4F3D-9354-91CFAF4CC297}" dt="2020-07-17T14:22:30.668" v="158" actId="313"/>
          <ac:spMkLst>
            <pc:docMk/>
            <pc:sldMk cId="3618956106" sldId="260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3:36.214" v="196" actId="20577"/>
          <ac:spMkLst>
            <pc:docMk/>
            <pc:sldMk cId="3618956106" sldId="260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5:58.653" v="284" actId="167"/>
          <ac:picMkLst>
            <pc:docMk/>
            <pc:sldMk cId="3618956106" sldId="260"/>
            <ac:picMk id="3074" creationId="{3376F600-71FE-43A4-B996-8D080168029C}"/>
          </ac:picMkLst>
        </pc:picChg>
        <pc:picChg chg="del">
          <ac:chgData name="Valtair Miranda" userId="3ef78b2d3ce68fef" providerId="LiveId" clId="{A3850EC2-1CB8-4F3D-9354-91CFAF4CC297}" dt="2020-07-17T14:36:01.583" v="285" actId="478"/>
          <ac:picMkLst>
            <pc:docMk/>
            <pc:sldMk cId="3618956106" sldId="260"/>
            <ac:picMk id="5124" creationId="{00000000-0000-0000-0000-000000000000}"/>
          </ac:picMkLst>
        </pc:picChg>
      </pc:sldChg>
      <pc:sldChg chg="addSp delSp modSp mod">
        <pc:chgData name="Valtair Miranda" userId="3ef78b2d3ce68fef" providerId="LiveId" clId="{A3850EC2-1CB8-4F3D-9354-91CFAF4CC297}" dt="2020-07-17T14:37:49.223" v="294" actId="14100"/>
        <pc:sldMkLst>
          <pc:docMk/>
          <pc:sldMk cId="769169192" sldId="261"/>
        </pc:sldMkLst>
        <pc:spChg chg="mod">
          <ac:chgData name="Valtair Miranda" userId="3ef78b2d3ce68fef" providerId="LiveId" clId="{A3850EC2-1CB8-4F3D-9354-91CFAF4CC297}" dt="2020-07-17T14:23:45.524" v="197"/>
          <ac:spMkLst>
            <pc:docMk/>
            <pc:sldMk cId="769169192" sldId="261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5:12.476" v="213" actId="113"/>
          <ac:spMkLst>
            <pc:docMk/>
            <pc:sldMk cId="769169192" sldId="261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7:49.223" v="294" actId="14100"/>
          <ac:picMkLst>
            <pc:docMk/>
            <pc:sldMk cId="769169192" sldId="261"/>
            <ac:picMk id="4098" creationId="{DAFAC3A4-340B-4BE3-A02B-C2E022D565CC}"/>
          </ac:picMkLst>
        </pc:picChg>
        <pc:picChg chg="del">
          <ac:chgData name="Valtair Miranda" userId="3ef78b2d3ce68fef" providerId="LiveId" clId="{A3850EC2-1CB8-4F3D-9354-91CFAF4CC297}" dt="2020-07-17T14:36:56.678" v="286" actId="478"/>
          <ac:picMkLst>
            <pc:docMk/>
            <pc:sldMk cId="769169192" sldId="261"/>
            <ac:picMk id="6146" creationId="{00000000-0000-0000-0000-000000000000}"/>
          </ac:picMkLst>
        </pc:picChg>
      </pc:sldChg>
      <pc:sldChg chg="modSp">
        <pc:chgData name="Valtair Miranda" userId="3ef78b2d3ce68fef" providerId="LiveId" clId="{A3850EC2-1CB8-4F3D-9354-91CFAF4CC297}" dt="2020-07-17T14:41:31.807" v="306" actId="207"/>
        <pc:sldMkLst>
          <pc:docMk/>
          <pc:sldMk cId="2123474346" sldId="263"/>
        </pc:sldMkLst>
        <pc:graphicFrameChg chg="mod">
          <ac:chgData name="Valtair Miranda" userId="3ef78b2d3ce68fef" providerId="LiveId" clId="{A3850EC2-1CB8-4F3D-9354-91CFAF4CC297}" dt="2020-07-17T14:41:31.807" v="306" actId="207"/>
          <ac:graphicFrameMkLst>
            <pc:docMk/>
            <pc:sldMk cId="2123474346" sldId="263"/>
            <ac:graphicFrameMk id="5" creationId="{00000000-0000-0000-0000-000000000000}"/>
          </ac:graphicFrameMkLst>
        </pc:graphicFrameChg>
      </pc:sldChg>
      <pc:sldChg chg="modSp mod">
        <pc:chgData name="Valtair Miranda" userId="3ef78b2d3ce68fef" providerId="LiveId" clId="{A3850EC2-1CB8-4F3D-9354-91CFAF4CC297}" dt="2020-07-17T14:02:29.972" v="28"/>
        <pc:sldMkLst>
          <pc:docMk/>
          <pc:sldMk cId="0" sldId="265"/>
        </pc:sldMkLst>
        <pc:spChg chg="mod">
          <ac:chgData name="Valtair Miranda" userId="3ef78b2d3ce68fef" providerId="LiveId" clId="{A3850EC2-1CB8-4F3D-9354-91CFAF4CC297}" dt="2020-07-17T14:02:29.972" v="28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02:01.013" v="23" actId="20577"/>
          <ac:spMkLst>
            <pc:docMk/>
            <pc:sldMk cId="0" sldId="265"/>
            <ac:spMk id="3078" creationId="{00000000-0000-0000-0000-000000000000}"/>
          </ac:spMkLst>
        </pc:spChg>
      </pc:sldChg>
      <pc:sldChg chg="addSp delSp modSp add mod ord">
        <pc:chgData name="Valtair Miranda" userId="3ef78b2d3ce68fef" providerId="LiveId" clId="{A3850EC2-1CB8-4F3D-9354-91CFAF4CC297}" dt="2020-07-17T14:39:35.479" v="298" actId="14100"/>
        <pc:sldMkLst>
          <pc:docMk/>
          <pc:sldMk cId="1365615236" sldId="266"/>
        </pc:sldMkLst>
        <pc:spChg chg="mod">
          <ac:chgData name="Valtair Miranda" userId="3ef78b2d3ce68fef" providerId="LiveId" clId="{A3850EC2-1CB8-4F3D-9354-91CFAF4CC297}" dt="2020-07-17T14:25:43.916" v="218" actId="27636"/>
          <ac:spMkLst>
            <pc:docMk/>
            <pc:sldMk cId="1365615236" sldId="266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6:42.606" v="247" actId="20577"/>
          <ac:spMkLst>
            <pc:docMk/>
            <pc:sldMk cId="1365615236" sldId="266"/>
            <ac:spMk id="3" creationId="{00000000-0000-0000-0000-000000000000}"/>
          </ac:spMkLst>
        </pc:spChg>
        <pc:picChg chg="del">
          <ac:chgData name="Valtair Miranda" userId="3ef78b2d3ce68fef" providerId="LiveId" clId="{A3850EC2-1CB8-4F3D-9354-91CFAF4CC297}" dt="2020-07-17T14:39:26.985" v="295" actId="478"/>
          <ac:picMkLst>
            <pc:docMk/>
            <pc:sldMk cId="1365615236" sldId="266"/>
            <ac:picMk id="4098" creationId="{00000000-0000-0000-0000-000000000000}"/>
          </ac:picMkLst>
        </pc:picChg>
        <pc:picChg chg="add mod">
          <ac:chgData name="Valtair Miranda" userId="3ef78b2d3ce68fef" providerId="LiveId" clId="{A3850EC2-1CB8-4F3D-9354-91CFAF4CC297}" dt="2020-07-17T14:39:35.479" v="298" actId="14100"/>
          <ac:picMkLst>
            <pc:docMk/>
            <pc:sldMk cId="1365615236" sldId="266"/>
            <ac:picMk id="5122" creationId="{39982E74-1821-4DDF-9764-F6A784545ECE}"/>
          </ac:picMkLst>
        </pc:picChg>
      </pc:sldChg>
      <pc:sldChg chg="addSp delSp modSp add mod ord">
        <pc:chgData name="Valtair Miranda" userId="3ef78b2d3ce68fef" providerId="LiveId" clId="{A3850EC2-1CB8-4F3D-9354-91CFAF4CC297}" dt="2020-07-17T14:41:20.178" v="305" actId="207"/>
        <pc:sldMkLst>
          <pc:docMk/>
          <pc:sldMk cId="3284947650" sldId="267"/>
        </pc:sldMkLst>
        <pc:spChg chg="mod">
          <ac:chgData name="Valtair Miranda" userId="3ef78b2d3ce68fef" providerId="LiveId" clId="{A3850EC2-1CB8-4F3D-9354-91CFAF4CC297}" dt="2020-07-17T14:41:20.178" v="305" actId="207"/>
          <ac:spMkLst>
            <pc:docMk/>
            <pc:sldMk cId="3284947650" sldId="267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41:14.080" v="304" actId="207"/>
          <ac:spMkLst>
            <pc:docMk/>
            <pc:sldMk cId="3284947650" sldId="267"/>
            <ac:spMk id="3" creationId="{00000000-0000-0000-0000-000000000000}"/>
          </ac:spMkLst>
        </pc:spChg>
        <pc:picChg chg="del">
          <ac:chgData name="Valtair Miranda" userId="3ef78b2d3ce68fef" providerId="LiveId" clId="{A3850EC2-1CB8-4F3D-9354-91CFAF4CC297}" dt="2020-07-17T14:40:33.441" v="299" actId="478"/>
          <ac:picMkLst>
            <pc:docMk/>
            <pc:sldMk cId="3284947650" sldId="267"/>
            <ac:picMk id="5124" creationId="{00000000-0000-0000-0000-000000000000}"/>
          </ac:picMkLst>
        </pc:picChg>
        <pc:picChg chg="add mod">
          <ac:chgData name="Valtair Miranda" userId="3ef78b2d3ce68fef" providerId="LiveId" clId="{A3850EC2-1CB8-4F3D-9354-91CFAF4CC297}" dt="2020-07-17T14:40:51.219" v="303" actId="167"/>
          <ac:picMkLst>
            <pc:docMk/>
            <pc:sldMk cId="3284947650" sldId="267"/>
            <ac:picMk id="6146" creationId="{8BF7A2CE-77A0-44DC-8C41-24712450BAD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938C-FB0A-49D2-B8F0-C7DD5F4A2C59}" type="doc">
      <dgm:prSet loTypeId="urn:microsoft.com/office/officeart/2005/8/layout/pyramid1" loCatId="pyramid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764F6F01-2859-4F9B-B4C0-877172751410}">
      <dgm:prSet/>
      <dgm:spPr/>
      <dgm:t>
        <a:bodyPr/>
        <a:lstStyle/>
        <a:p>
          <a:pPr rtl="0"/>
          <a:r>
            <a:rPr lang="en-US" b="1" dirty="0"/>
            <a:t>A </a:t>
          </a:r>
          <a:r>
            <a:rPr lang="en-US" b="1" dirty="0" err="1"/>
            <a:t>primeira</a:t>
          </a:r>
          <a:r>
            <a:rPr lang="en-US" b="1" dirty="0"/>
            <a:t> </a:t>
          </a:r>
          <a:r>
            <a:rPr lang="en-US" b="1" dirty="0" err="1"/>
            <a:t>oração</a:t>
          </a:r>
          <a:r>
            <a:rPr lang="en-US" b="1" dirty="0"/>
            <a:t> de </a:t>
          </a:r>
          <a:r>
            <a:rPr lang="en-US" b="1" dirty="0" err="1"/>
            <a:t>Jó</a:t>
          </a:r>
          <a:r>
            <a:rPr lang="en-US" b="1" dirty="0"/>
            <a:t>: </a:t>
          </a:r>
          <a:r>
            <a:rPr lang="en-US" b="1" dirty="0" err="1"/>
            <a:t>Jó</a:t>
          </a:r>
          <a:r>
            <a:rPr lang="en-US" b="1" dirty="0"/>
            <a:t> 1.21</a:t>
          </a:r>
          <a:endParaRPr lang="pt-BR" dirty="0"/>
        </a:p>
      </dgm:t>
    </dgm:pt>
    <dgm:pt modelId="{F1167F06-936E-4BC3-9C49-784DC98F1A21}" type="parTrans" cxnId="{D2E0A780-BC1B-486A-8F0B-6C912DD3698E}">
      <dgm:prSet/>
      <dgm:spPr/>
      <dgm:t>
        <a:bodyPr/>
        <a:lstStyle/>
        <a:p>
          <a:endParaRPr lang="pt-BR"/>
        </a:p>
      </dgm:t>
    </dgm:pt>
    <dgm:pt modelId="{E8526873-10A9-43F4-9C6F-B0115084A6BC}" type="sibTrans" cxnId="{D2E0A780-BC1B-486A-8F0B-6C912DD3698E}">
      <dgm:prSet/>
      <dgm:spPr/>
      <dgm:t>
        <a:bodyPr/>
        <a:lstStyle/>
        <a:p>
          <a:endParaRPr lang="pt-BR"/>
        </a:p>
      </dgm:t>
    </dgm:pt>
    <dgm:pt modelId="{5C469CB0-9B4E-4F4F-8AC0-9B5F1C05B748}">
      <dgm:prSet/>
      <dgm:spPr/>
      <dgm:t>
        <a:bodyPr/>
        <a:lstStyle/>
        <a:p>
          <a:pPr rtl="0"/>
          <a:r>
            <a:rPr lang="en-US" dirty="0" err="1"/>
            <a:t>Quando</a:t>
          </a:r>
          <a:r>
            <a:rPr lang="en-US" dirty="0"/>
            <a:t> </a:t>
          </a:r>
          <a:r>
            <a:rPr lang="en-US" dirty="0" err="1"/>
            <a:t>tudo</a:t>
          </a:r>
          <a:r>
            <a:rPr lang="en-US" dirty="0"/>
            <a:t> </a:t>
          </a:r>
          <a:r>
            <a:rPr lang="en-US" dirty="0" err="1"/>
            <a:t>vai</a:t>
          </a:r>
          <a:r>
            <a:rPr lang="en-US" dirty="0"/>
            <a:t> </a:t>
          </a:r>
          <a:r>
            <a:rPr lang="en-US" dirty="0" err="1"/>
            <a:t>bem</a:t>
          </a:r>
          <a:r>
            <a:rPr lang="en-US" dirty="0"/>
            <a:t> e </a:t>
          </a:r>
          <a:r>
            <a:rPr lang="en-US" dirty="0" err="1"/>
            <a:t>quando</a:t>
          </a:r>
          <a:r>
            <a:rPr lang="en-US" dirty="0"/>
            <a:t> </a:t>
          </a:r>
          <a:r>
            <a:rPr lang="en-US" dirty="0" err="1"/>
            <a:t>tudo</a:t>
          </a:r>
          <a:r>
            <a:rPr lang="en-US" dirty="0"/>
            <a:t> </a:t>
          </a:r>
          <a:r>
            <a:rPr lang="en-US" dirty="0" err="1"/>
            <a:t>parece</a:t>
          </a:r>
          <a:r>
            <a:rPr lang="en-US" dirty="0"/>
            <a:t> </a:t>
          </a:r>
          <a:r>
            <a:rPr lang="en-US" dirty="0" err="1"/>
            <a:t>desabar</a:t>
          </a:r>
          <a:r>
            <a:rPr lang="en-US" dirty="0"/>
            <a:t>.</a:t>
          </a:r>
          <a:endParaRPr lang="pt-BR" dirty="0"/>
        </a:p>
      </dgm:t>
    </dgm:pt>
    <dgm:pt modelId="{0E6697DC-41F5-4F23-9D19-D986D9EEF3F6}" type="parTrans" cxnId="{B75081B5-5980-48CD-BA74-318259AA8EC4}">
      <dgm:prSet/>
      <dgm:spPr/>
      <dgm:t>
        <a:bodyPr/>
        <a:lstStyle/>
        <a:p>
          <a:endParaRPr lang="pt-BR"/>
        </a:p>
      </dgm:t>
    </dgm:pt>
    <dgm:pt modelId="{A5643D00-6A76-425D-B012-297B342B6725}" type="sibTrans" cxnId="{B75081B5-5980-48CD-BA74-318259AA8EC4}">
      <dgm:prSet/>
      <dgm:spPr/>
      <dgm:t>
        <a:bodyPr/>
        <a:lstStyle/>
        <a:p>
          <a:endParaRPr lang="pt-BR"/>
        </a:p>
      </dgm:t>
    </dgm:pt>
    <dgm:pt modelId="{7CEE0280-3EC4-48A7-A9BE-6CF97A0F517E}">
      <dgm:prSet/>
      <dgm:spPr/>
      <dgm:t>
        <a:bodyPr/>
        <a:lstStyle/>
        <a:p>
          <a:pPr rtl="0"/>
          <a:r>
            <a:rPr lang="en-US" dirty="0" err="1"/>
            <a:t>Jó</a:t>
          </a:r>
          <a:r>
            <a:rPr lang="en-US" dirty="0"/>
            <a:t> </a:t>
          </a:r>
          <a:r>
            <a:rPr lang="en-US" dirty="0" err="1"/>
            <a:t>nos</a:t>
          </a:r>
          <a:r>
            <a:rPr lang="en-US" dirty="0"/>
            <a:t> </a:t>
          </a:r>
          <a:r>
            <a:rPr lang="en-US" dirty="0" err="1"/>
            <a:t>mostra</a:t>
          </a:r>
          <a:r>
            <a:rPr lang="en-US" dirty="0"/>
            <a:t> qual é a </a:t>
          </a:r>
          <a:r>
            <a:rPr lang="en-US" dirty="0" err="1"/>
            <a:t>fonte</a:t>
          </a:r>
          <a:r>
            <a:rPr lang="en-US" dirty="0"/>
            <a:t> de </a:t>
          </a:r>
          <a:r>
            <a:rPr lang="en-US" dirty="0" err="1"/>
            <a:t>nossos</a:t>
          </a:r>
          <a:r>
            <a:rPr lang="en-US" dirty="0"/>
            <a:t> bens, </a:t>
          </a:r>
          <a:r>
            <a:rPr lang="en-US" dirty="0" err="1"/>
            <a:t>mesmo</a:t>
          </a:r>
          <a:r>
            <a:rPr lang="en-US" dirty="0"/>
            <a:t> de </a:t>
          </a:r>
          <a:r>
            <a:rPr lang="en-US" dirty="0" err="1"/>
            <a:t>nossa</a:t>
          </a:r>
          <a:r>
            <a:rPr lang="en-US" dirty="0"/>
            <a:t> </a:t>
          </a:r>
          <a:r>
            <a:rPr lang="en-US" dirty="0" err="1"/>
            <a:t>vida</a:t>
          </a:r>
          <a:r>
            <a:rPr lang="en-US" dirty="0"/>
            <a:t>. </a:t>
          </a:r>
          <a:endParaRPr lang="pt-BR" dirty="0"/>
        </a:p>
      </dgm:t>
    </dgm:pt>
    <dgm:pt modelId="{46106A1A-4DFF-40FC-A32F-CB9379CD6A23}" type="parTrans" cxnId="{A9D3D379-9608-4DEE-93A6-672703E40896}">
      <dgm:prSet/>
      <dgm:spPr/>
      <dgm:t>
        <a:bodyPr/>
        <a:lstStyle/>
        <a:p>
          <a:endParaRPr lang="pt-BR"/>
        </a:p>
      </dgm:t>
    </dgm:pt>
    <dgm:pt modelId="{9CC666C4-6820-4833-8FC8-095A44FAB7DF}" type="sibTrans" cxnId="{A9D3D379-9608-4DEE-93A6-672703E40896}">
      <dgm:prSet/>
      <dgm:spPr/>
      <dgm:t>
        <a:bodyPr/>
        <a:lstStyle/>
        <a:p>
          <a:endParaRPr lang="pt-BR"/>
        </a:p>
      </dgm:t>
    </dgm:pt>
    <dgm:pt modelId="{2FCA47F5-73F0-4A35-BDA3-FEB6ABC93F9F}">
      <dgm:prSet/>
      <dgm:spPr/>
      <dgm:t>
        <a:bodyPr/>
        <a:lstStyle/>
        <a:p>
          <a:pPr rtl="0"/>
          <a:r>
            <a:rPr lang="pt-PT" dirty="0">
              <a:uFillTx/>
            </a:rPr>
            <a:t>Quando temos uma visão assim de Deus, nós o louvamos sempre, não importa se nos dá ou se nos tira.</a:t>
          </a:r>
          <a:endParaRPr lang="pt-BR" dirty="0"/>
        </a:p>
      </dgm:t>
    </dgm:pt>
    <dgm:pt modelId="{B0FFEE49-EEF0-4635-9997-4CE7E6F59D80}" type="parTrans" cxnId="{34ECBA10-2E95-425B-B101-CC23A23752B3}">
      <dgm:prSet/>
      <dgm:spPr/>
      <dgm:t>
        <a:bodyPr/>
        <a:lstStyle/>
        <a:p>
          <a:endParaRPr lang="pt-BR"/>
        </a:p>
      </dgm:t>
    </dgm:pt>
    <dgm:pt modelId="{3E8A4F28-D070-4794-8860-8D2376643B21}" type="sibTrans" cxnId="{34ECBA10-2E95-425B-B101-CC23A23752B3}">
      <dgm:prSet/>
      <dgm:spPr/>
      <dgm:t>
        <a:bodyPr/>
        <a:lstStyle/>
        <a:p>
          <a:endParaRPr lang="pt-BR"/>
        </a:p>
      </dgm:t>
    </dgm:pt>
    <dgm:pt modelId="{83252D3D-5216-4AC7-BDB4-9511DE654F99}" type="pres">
      <dgm:prSet presAssocID="{75E6938C-FB0A-49D2-B8F0-C7DD5F4A2C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96A08-34FD-4875-921C-D30465418EF4}" type="pres">
      <dgm:prSet presAssocID="{764F6F01-2859-4F9B-B4C0-877172751410}" presName="Name8" presStyleCnt="0"/>
      <dgm:spPr/>
    </dgm:pt>
    <dgm:pt modelId="{C2309F47-912F-4D82-99E0-1086D12E15E8}" type="pres">
      <dgm:prSet presAssocID="{764F6F01-2859-4F9B-B4C0-87717275141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6F194D-EE68-4292-944E-D24CA831F033}" type="pres">
      <dgm:prSet presAssocID="{764F6F01-2859-4F9B-B4C0-8771727514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DFC1C-17C0-4771-890E-16E4EB6A6C3B}" type="pres">
      <dgm:prSet presAssocID="{5C469CB0-9B4E-4F4F-8AC0-9B5F1C05B748}" presName="Name8" presStyleCnt="0"/>
      <dgm:spPr/>
    </dgm:pt>
    <dgm:pt modelId="{BD239B46-D31B-4273-88B9-9120DA7BC6A4}" type="pres">
      <dgm:prSet presAssocID="{5C469CB0-9B4E-4F4F-8AC0-9B5F1C05B74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D642EC-0B4A-4DD0-88C1-267553813E61}" type="pres">
      <dgm:prSet presAssocID="{5C469CB0-9B4E-4F4F-8AC0-9B5F1C05B7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10E55C-1482-419C-8CC6-608ACBB83F87}" type="pres">
      <dgm:prSet presAssocID="{7CEE0280-3EC4-48A7-A9BE-6CF97A0F517E}" presName="Name8" presStyleCnt="0"/>
      <dgm:spPr/>
    </dgm:pt>
    <dgm:pt modelId="{963F6D9A-BC15-4069-B3DC-23F3017EE792}" type="pres">
      <dgm:prSet presAssocID="{7CEE0280-3EC4-48A7-A9BE-6CF97A0F517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0DBAE-ECBB-4122-8F57-030526347813}" type="pres">
      <dgm:prSet presAssocID="{7CEE0280-3EC4-48A7-A9BE-6CF97A0F51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E07BD-EBAF-4525-B50D-C62AD659FF6B}" type="pres">
      <dgm:prSet presAssocID="{2FCA47F5-73F0-4A35-BDA3-FEB6ABC93F9F}" presName="Name8" presStyleCnt="0"/>
      <dgm:spPr/>
    </dgm:pt>
    <dgm:pt modelId="{1FAC0466-4997-4BB5-B63D-5600BE91D873}" type="pres">
      <dgm:prSet presAssocID="{2FCA47F5-73F0-4A35-BDA3-FEB6ABC93F9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8CD70-9F18-4122-8289-EA12F8B60060}" type="pres">
      <dgm:prSet presAssocID="{2FCA47F5-73F0-4A35-BDA3-FEB6ABC93F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ECBA10-2E95-425B-B101-CC23A23752B3}" srcId="{75E6938C-FB0A-49D2-B8F0-C7DD5F4A2C59}" destId="{2FCA47F5-73F0-4A35-BDA3-FEB6ABC93F9F}" srcOrd="3" destOrd="0" parTransId="{B0FFEE49-EEF0-4635-9997-4CE7E6F59D80}" sibTransId="{3E8A4F28-D070-4794-8860-8D2376643B21}"/>
    <dgm:cxn modelId="{2A83EF4D-2DC0-49DD-8202-656558321084}" type="presOf" srcId="{5C469CB0-9B4E-4F4F-8AC0-9B5F1C05B748}" destId="{BD239B46-D31B-4273-88B9-9120DA7BC6A4}" srcOrd="0" destOrd="0" presId="urn:microsoft.com/office/officeart/2005/8/layout/pyramid1"/>
    <dgm:cxn modelId="{A9D3D379-9608-4DEE-93A6-672703E40896}" srcId="{75E6938C-FB0A-49D2-B8F0-C7DD5F4A2C59}" destId="{7CEE0280-3EC4-48A7-A9BE-6CF97A0F517E}" srcOrd="2" destOrd="0" parTransId="{46106A1A-4DFF-40FC-A32F-CB9379CD6A23}" sibTransId="{9CC666C4-6820-4833-8FC8-095A44FAB7DF}"/>
    <dgm:cxn modelId="{B75081B5-5980-48CD-BA74-318259AA8EC4}" srcId="{75E6938C-FB0A-49D2-B8F0-C7DD5F4A2C59}" destId="{5C469CB0-9B4E-4F4F-8AC0-9B5F1C05B748}" srcOrd="1" destOrd="0" parTransId="{0E6697DC-41F5-4F23-9D19-D986D9EEF3F6}" sibTransId="{A5643D00-6A76-425D-B012-297B342B6725}"/>
    <dgm:cxn modelId="{D011CC8B-9876-4F64-A90B-6778363F357F}" type="presOf" srcId="{5C469CB0-9B4E-4F4F-8AC0-9B5F1C05B748}" destId="{0DD642EC-0B4A-4DD0-88C1-267553813E61}" srcOrd="1" destOrd="0" presId="urn:microsoft.com/office/officeart/2005/8/layout/pyramid1"/>
    <dgm:cxn modelId="{F9C3E698-FAB2-4DB8-B7A8-2D1734E98791}" type="presOf" srcId="{2FCA47F5-73F0-4A35-BDA3-FEB6ABC93F9F}" destId="{1FAC0466-4997-4BB5-B63D-5600BE91D873}" srcOrd="0" destOrd="0" presId="urn:microsoft.com/office/officeart/2005/8/layout/pyramid1"/>
    <dgm:cxn modelId="{6B746CF9-D246-4CC1-B676-F89F48B79173}" type="presOf" srcId="{764F6F01-2859-4F9B-B4C0-877172751410}" destId="{106F194D-EE68-4292-944E-D24CA831F033}" srcOrd="1" destOrd="0" presId="urn:microsoft.com/office/officeart/2005/8/layout/pyramid1"/>
    <dgm:cxn modelId="{FE592944-F27A-401B-BAB3-F329BCA34D3D}" type="presOf" srcId="{2FCA47F5-73F0-4A35-BDA3-FEB6ABC93F9F}" destId="{EB38CD70-9F18-4122-8289-EA12F8B60060}" srcOrd="1" destOrd="0" presId="urn:microsoft.com/office/officeart/2005/8/layout/pyramid1"/>
    <dgm:cxn modelId="{A5C0A1AF-451B-4F8D-A0E0-3A7C10B761F8}" type="presOf" srcId="{7CEE0280-3EC4-48A7-A9BE-6CF97A0F517E}" destId="{C290DBAE-ECBB-4122-8F57-030526347813}" srcOrd="1" destOrd="0" presId="urn:microsoft.com/office/officeart/2005/8/layout/pyramid1"/>
    <dgm:cxn modelId="{4BCF439A-A8FD-4665-8319-2CABCC5113D0}" type="presOf" srcId="{7CEE0280-3EC4-48A7-A9BE-6CF97A0F517E}" destId="{963F6D9A-BC15-4069-B3DC-23F3017EE792}" srcOrd="0" destOrd="0" presId="urn:microsoft.com/office/officeart/2005/8/layout/pyramid1"/>
    <dgm:cxn modelId="{C72CADF8-7821-4F71-876C-1D6111F5E469}" type="presOf" srcId="{764F6F01-2859-4F9B-B4C0-877172751410}" destId="{C2309F47-912F-4D82-99E0-1086D12E15E8}" srcOrd="0" destOrd="0" presId="urn:microsoft.com/office/officeart/2005/8/layout/pyramid1"/>
    <dgm:cxn modelId="{1CFF60F9-454E-40A5-9DE2-D47113BA5B18}" type="presOf" srcId="{75E6938C-FB0A-49D2-B8F0-C7DD5F4A2C59}" destId="{83252D3D-5216-4AC7-BDB4-9511DE654F99}" srcOrd="0" destOrd="0" presId="urn:microsoft.com/office/officeart/2005/8/layout/pyramid1"/>
    <dgm:cxn modelId="{D2E0A780-BC1B-486A-8F0B-6C912DD3698E}" srcId="{75E6938C-FB0A-49D2-B8F0-C7DD5F4A2C59}" destId="{764F6F01-2859-4F9B-B4C0-877172751410}" srcOrd="0" destOrd="0" parTransId="{F1167F06-936E-4BC3-9C49-784DC98F1A21}" sibTransId="{E8526873-10A9-43F4-9C6F-B0115084A6BC}"/>
    <dgm:cxn modelId="{9BEFAF35-2F04-4F68-84FE-1565AA322C38}" type="presParOf" srcId="{83252D3D-5216-4AC7-BDB4-9511DE654F99}" destId="{23B96A08-34FD-4875-921C-D30465418EF4}" srcOrd="0" destOrd="0" presId="urn:microsoft.com/office/officeart/2005/8/layout/pyramid1"/>
    <dgm:cxn modelId="{97404F4E-C3EB-42F6-B57F-D248D94A851B}" type="presParOf" srcId="{23B96A08-34FD-4875-921C-D30465418EF4}" destId="{C2309F47-912F-4D82-99E0-1086D12E15E8}" srcOrd="0" destOrd="0" presId="urn:microsoft.com/office/officeart/2005/8/layout/pyramid1"/>
    <dgm:cxn modelId="{1ABED149-B8C6-4A63-9115-C399EFB9652A}" type="presParOf" srcId="{23B96A08-34FD-4875-921C-D30465418EF4}" destId="{106F194D-EE68-4292-944E-D24CA831F033}" srcOrd="1" destOrd="0" presId="urn:microsoft.com/office/officeart/2005/8/layout/pyramid1"/>
    <dgm:cxn modelId="{840C6D86-B7E7-4A0B-8017-D3B068523734}" type="presParOf" srcId="{83252D3D-5216-4AC7-BDB4-9511DE654F99}" destId="{069DFC1C-17C0-4771-890E-16E4EB6A6C3B}" srcOrd="1" destOrd="0" presId="urn:microsoft.com/office/officeart/2005/8/layout/pyramid1"/>
    <dgm:cxn modelId="{E46E7DBA-FB2D-455B-BFCE-61B41C47C37C}" type="presParOf" srcId="{069DFC1C-17C0-4771-890E-16E4EB6A6C3B}" destId="{BD239B46-D31B-4273-88B9-9120DA7BC6A4}" srcOrd="0" destOrd="0" presId="urn:microsoft.com/office/officeart/2005/8/layout/pyramid1"/>
    <dgm:cxn modelId="{527FBBA1-B023-43B5-8F3C-773E8CDC49AB}" type="presParOf" srcId="{069DFC1C-17C0-4771-890E-16E4EB6A6C3B}" destId="{0DD642EC-0B4A-4DD0-88C1-267553813E61}" srcOrd="1" destOrd="0" presId="urn:microsoft.com/office/officeart/2005/8/layout/pyramid1"/>
    <dgm:cxn modelId="{5CAC9C02-4E1A-45FC-9F2C-9D3947930CFA}" type="presParOf" srcId="{83252D3D-5216-4AC7-BDB4-9511DE654F99}" destId="{A110E55C-1482-419C-8CC6-608ACBB83F87}" srcOrd="2" destOrd="0" presId="urn:microsoft.com/office/officeart/2005/8/layout/pyramid1"/>
    <dgm:cxn modelId="{EB95EFCC-6E42-486C-A0A8-BD1E8BC2935C}" type="presParOf" srcId="{A110E55C-1482-419C-8CC6-608ACBB83F87}" destId="{963F6D9A-BC15-4069-B3DC-23F3017EE792}" srcOrd="0" destOrd="0" presId="urn:microsoft.com/office/officeart/2005/8/layout/pyramid1"/>
    <dgm:cxn modelId="{39102FC3-5250-42B6-8D70-4C72A859EF5B}" type="presParOf" srcId="{A110E55C-1482-419C-8CC6-608ACBB83F87}" destId="{C290DBAE-ECBB-4122-8F57-030526347813}" srcOrd="1" destOrd="0" presId="urn:microsoft.com/office/officeart/2005/8/layout/pyramid1"/>
    <dgm:cxn modelId="{EBFB4E19-99E8-47FA-BA5E-619F3F2B17B7}" type="presParOf" srcId="{83252D3D-5216-4AC7-BDB4-9511DE654F99}" destId="{9D2E07BD-EBAF-4525-B50D-C62AD659FF6B}" srcOrd="3" destOrd="0" presId="urn:microsoft.com/office/officeart/2005/8/layout/pyramid1"/>
    <dgm:cxn modelId="{CB6E86B9-AA2C-4630-A6B9-FF1BD8544691}" type="presParOf" srcId="{9D2E07BD-EBAF-4525-B50D-C62AD659FF6B}" destId="{1FAC0466-4997-4BB5-B63D-5600BE91D873}" srcOrd="0" destOrd="0" presId="urn:microsoft.com/office/officeart/2005/8/layout/pyramid1"/>
    <dgm:cxn modelId="{ACD9767F-8620-423C-B6F1-6DA940CF6B4C}" type="presParOf" srcId="{9D2E07BD-EBAF-4525-B50D-C62AD659FF6B}" destId="{EB38CD70-9F18-4122-8289-EA12F8B600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4416E-5BCF-4B2A-A6A2-97B8028A2BDC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E95394F2-1041-4C33-ADEA-C2F6549C07BF}">
      <dgm:prSet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rtl="0"/>
          <a:r>
            <a:rPr lang="pt-PT" dirty="0">
              <a:uFillTx/>
            </a:rPr>
            <a:t>Mesmo sem respostas, Jó fez uma escolha: confiar em Deus.</a:t>
          </a:r>
          <a:endParaRPr lang="pt-BR" dirty="0"/>
        </a:p>
      </dgm:t>
    </dgm:pt>
    <dgm:pt modelId="{BC05ED47-94ED-49A8-A9BC-F5276D25E92A}" type="parTrans" cxnId="{F8B7A494-A771-415B-865E-A0878FD37854}">
      <dgm:prSet/>
      <dgm:spPr/>
      <dgm:t>
        <a:bodyPr/>
        <a:lstStyle/>
        <a:p>
          <a:endParaRPr lang="pt-BR"/>
        </a:p>
      </dgm:t>
    </dgm:pt>
    <dgm:pt modelId="{B5E292F1-AA05-4D4F-B6F9-720715506CE5}" type="sibTrans" cxnId="{F8B7A494-A771-415B-865E-A0878FD37854}">
      <dgm:prSet/>
      <dgm:spPr/>
      <dgm:t>
        <a:bodyPr/>
        <a:lstStyle/>
        <a:p>
          <a:endParaRPr lang="pt-BR"/>
        </a:p>
      </dgm:t>
    </dgm:pt>
    <dgm:pt modelId="{2460B048-6A5E-4B5D-9B00-974F0CD33870}" type="pres">
      <dgm:prSet presAssocID="{A344416E-5BCF-4B2A-A6A2-97B8028A2B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3C029F-594F-49D5-BAB0-AF7D0F109DF9}" type="pres">
      <dgm:prSet presAssocID="{E95394F2-1041-4C33-ADEA-C2F6549C07BF}" presName="circ1TxSh" presStyleLbl="vennNode1" presStyleIdx="0" presStyleCnt="1"/>
      <dgm:spPr/>
      <dgm:t>
        <a:bodyPr/>
        <a:lstStyle/>
        <a:p>
          <a:endParaRPr lang="pt-BR"/>
        </a:p>
      </dgm:t>
    </dgm:pt>
  </dgm:ptLst>
  <dgm:cxnLst>
    <dgm:cxn modelId="{F8B7A494-A771-415B-865E-A0878FD37854}" srcId="{A344416E-5BCF-4B2A-A6A2-97B8028A2BDC}" destId="{E95394F2-1041-4C33-ADEA-C2F6549C07BF}" srcOrd="0" destOrd="0" parTransId="{BC05ED47-94ED-49A8-A9BC-F5276D25E92A}" sibTransId="{B5E292F1-AA05-4D4F-B6F9-720715506CE5}"/>
    <dgm:cxn modelId="{C7717E0E-EBF4-4171-9C9E-F721341351E0}" type="presOf" srcId="{A344416E-5BCF-4B2A-A6A2-97B8028A2BDC}" destId="{2460B048-6A5E-4B5D-9B00-974F0CD33870}" srcOrd="0" destOrd="0" presId="urn:microsoft.com/office/officeart/2005/8/layout/venn1"/>
    <dgm:cxn modelId="{1C131794-8E50-4C34-8160-72F91F00704C}" type="presOf" srcId="{E95394F2-1041-4C33-ADEA-C2F6549C07BF}" destId="{233C029F-594F-49D5-BAB0-AF7D0F109DF9}" srcOrd="0" destOrd="0" presId="urn:microsoft.com/office/officeart/2005/8/layout/venn1"/>
    <dgm:cxn modelId="{9520D9C6-27E6-4900-ACC3-FD25C2FCBD3F}" type="presParOf" srcId="{2460B048-6A5E-4B5D-9B00-974F0CD33870}" destId="{233C029F-594F-49D5-BAB0-AF7D0F109DF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7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53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8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93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4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8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3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4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0451-A819-4C7B-BD91-1F887C714692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099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47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56112" y="836712"/>
            <a:ext cx="4022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ORANDO COMO JÓ ORAVA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9288" y="2479675"/>
            <a:ext cx="530542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P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P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Texto bíblico: </a:t>
            </a:r>
            <a:r>
              <a:rPr lang="es-ES" sz="2800" b="1" dirty="0" err="1"/>
              <a:t>Jó</a:t>
            </a:r>
            <a:r>
              <a:rPr lang="es-ES" sz="2800" b="1" dirty="0"/>
              <a:t> 1; 7; 10; 13-14; 30; 40</a:t>
            </a:r>
            <a:r>
              <a:rPr lang="pt-BR" sz="2800" b="1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Texto áureo: Jó 42.1-6</a:t>
            </a:r>
            <a:endParaRPr lang="pt-BR" b="1" dirty="0"/>
          </a:p>
          <a:p>
            <a:endParaRPr lang="pt-BR" dirty="0"/>
          </a:p>
          <a:p>
            <a:pPr>
              <a:defRPr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522" cy="3041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03119"/>
          </a:xfrm>
        </p:spPr>
        <p:txBody>
          <a:bodyPr>
            <a:normAutofit fontScale="90000"/>
          </a:bodyPr>
          <a:lstStyle/>
          <a:p>
            <a:r>
              <a:rPr lang="pt-BR" dirty="0"/>
              <a:t>Jó: um homem de oração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pt-BR" dirty="0"/>
              <a:t>Um homem de resistência</a:t>
            </a:r>
          </a:p>
          <a:p>
            <a:r>
              <a:rPr lang="pt-BR" dirty="0"/>
              <a:t>7 orações no livro de Jó</a:t>
            </a:r>
          </a:p>
        </p:txBody>
      </p:sp>
      <p:pic>
        <p:nvPicPr>
          <p:cNvPr id="4" name="Picture 2" descr="Does God Bet Satan in Job 1-2? – A : A">
            <a:extLst>
              <a:ext uri="{FF2B5EF4-FFF2-40B4-BE49-F238E27FC236}">
                <a16:creationId xmlns:a16="http://schemas.microsoft.com/office/drawing/2014/main" xmlns="" id="{4ADD9975-3894-4BBE-8410-8FB27F9F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0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DEUS DÁ; DEUS TIRA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761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2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DESISTO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Segunda oração de Jó: Jó 7.7-21</a:t>
            </a:r>
          </a:p>
          <a:p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lamenta</a:t>
            </a:r>
            <a:r>
              <a:rPr lang="en-US" dirty="0"/>
              <a:t> que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passageira</a:t>
            </a:r>
            <a:r>
              <a:rPr lang="en-US" dirty="0"/>
              <a:t> e que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morte</a:t>
            </a:r>
            <a:r>
              <a:rPr lang="en-US" dirty="0"/>
              <a:t> </a:t>
            </a:r>
            <a:r>
              <a:rPr lang="en-US" dirty="0" err="1"/>
              <a:t>esteja</a:t>
            </a:r>
            <a:r>
              <a:rPr lang="en-US" dirty="0"/>
              <a:t> </a:t>
            </a:r>
            <a:r>
              <a:rPr lang="en-US" dirty="0" err="1"/>
              <a:t>próxima</a:t>
            </a:r>
            <a:endParaRPr lang="en-US" dirty="0"/>
          </a:p>
          <a:p>
            <a:r>
              <a:rPr lang="en-US" dirty="0"/>
              <a:t>,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atrapalhada</a:t>
            </a:r>
            <a:r>
              <a:rPr lang="en-US" dirty="0"/>
              <a:t> por </a:t>
            </a:r>
            <a:r>
              <a:rPr lang="en-US" dirty="0" err="1"/>
              <a:t>sonhos</a:t>
            </a:r>
            <a:r>
              <a:rPr lang="en-US" dirty="0"/>
              <a:t> e </a:t>
            </a:r>
            <a:r>
              <a:rPr lang="en-US" dirty="0" err="1"/>
              <a:t>visões</a:t>
            </a:r>
            <a:r>
              <a:rPr lang="en-US" dirty="0"/>
              <a:t> que o </a:t>
            </a:r>
            <a:r>
              <a:rPr lang="en-US" dirty="0" err="1"/>
              <a:t>oprimem</a:t>
            </a:r>
            <a:endParaRPr lang="pt-BR" dirty="0"/>
          </a:p>
        </p:txBody>
      </p:sp>
      <p:pic>
        <p:nvPicPr>
          <p:cNvPr id="2050" name="Picture 2" descr="Introducing Opera News Lite | Crying man, Man photography, Old faces">
            <a:extLst>
              <a:ext uri="{FF2B5EF4-FFF2-40B4-BE49-F238E27FC236}">
                <a16:creationId xmlns:a16="http://schemas.microsoft.com/office/drawing/2014/main" xmlns="" id="{D34EC8F2-9AA9-4A12-8EBD-EA83214A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0200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couragement: &quot;God Loves Us&quot; Scripture Blog by Mischelle">
            <a:extLst>
              <a:ext uri="{FF2B5EF4-FFF2-40B4-BE49-F238E27FC236}">
                <a16:creationId xmlns:a16="http://schemas.microsoft.com/office/drawing/2014/main" xmlns="" id="{3376F600-71FE-43A4-B996-8D080168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SEM "PAPAS NA LÍNGUA”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  <a:solidFill>
            <a:schemeClr val="accent6">
              <a:lumMod val="75000"/>
              <a:alpha val="46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PT" b="1" dirty="0"/>
              <a:t>Terceira oração de Jó: Jó 10.2-22</a:t>
            </a:r>
          </a:p>
          <a:p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entendera</a:t>
            </a:r>
            <a:r>
              <a:rPr lang="en-US" dirty="0"/>
              <a:t> que </a:t>
            </a:r>
            <a:r>
              <a:rPr lang="en-US" dirty="0" err="1"/>
              <a:t>coisas</a:t>
            </a:r>
            <a:r>
              <a:rPr lang="en-US" dirty="0"/>
              <a:t>, boas e ruins, </a:t>
            </a:r>
            <a:r>
              <a:rPr lang="en-US" dirty="0" err="1"/>
              <a:t>acontecem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, boas e ruins.</a:t>
            </a:r>
          </a:p>
          <a:p>
            <a:r>
              <a:rPr lang="en-US" dirty="0"/>
              <a:t>A </a:t>
            </a:r>
            <a:r>
              <a:rPr lang="en-US" dirty="0" err="1"/>
              <a:t>prece</a:t>
            </a:r>
            <a:r>
              <a:rPr lang="en-US" dirty="0"/>
              <a:t> de </a:t>
            </a:r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ensina</a:t>
            </a:r>
            <a:r>
              <a:rPr lang="en-US" dirty="0"/>
              <a:t> a </a:t>
            </a:r>
            <a:r>
              <a:rPr lang="en-US" dirty="0" err="1"/>
              <a:t>perceber</a:t>
            </a:r>
            <a:r>
              <a:rPr lang="en-US" dirty="0"/>
              <a:t> que Deus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vê</a:t>
            </a:r>
            <a:r>
              <a:rPr lang="en-US" dirty="0"/>
              <a:t> o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vê</a:t>
            </a:r>
            <a:r>
              <a:rPr lang="en-US" dirty="0"/>
              <a:t>. </a:t>
            </a:r>
          </a:p>
          <a:p>
            <a:r>
              <a:rPr lang="en-US" dirty="0"/>
              <a:t>Deus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aceita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95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GRÃOS DE ESPERANÇA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32037"/>
            <a:ext cx="26746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Quarta</a:t>
            </a:r>
            <a:r>
              <a:rPr lang="en-US" dirty="0"/>
              <a:t> </a:t>
            </a:r>
            <a:r>
              <a:rPr lang="en-US" dirty="0" err="1"/>
              <a:t>oração</a:t>
            </a:r>
            <a:r>
              <a:rPr lang="en-US" dirty="0"/>
              <a:t> de </a:t>
            </a:r>
            <a:r>
              <a:rPr lang="en-US" dirty="0" err="1"/>
              <a:t>Jó</a:t>
            </a:r>
            <a:r>
              <a:rPr lang="en-US" dirty="0"/>
              <a:t>: </a:t>
            </a:r>
            <a:r>
              <a:rPr lang="en-US" dirty="0" err="1"/>
              <a:t>Jó</a:t>
            </a:r>
            <a:r>
              <a:rPr lang="en-US" dirty="0"/>
              <a:t> 13.19 a 14.22</a:t>
            </a:r>
          </a:p>
          <a:p>
            <a:r>
              <a:rPr lang="en-US" dirty="0" err="1"/>
              <a:t>Jó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aguenta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sofrer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saber o </a:t>
            </a:r>
            <a:r>
              <a:rPr lang="en-US" dirty="0" err="1"/>
              <a:t>motivo</a:t>
            </a:r>
            <a:r>
              <a:rPr lang="en-US" dirty="0"/>
              <a:t>.</a:t>
            </a:r>
          </a:p>
          <a:p>
            <a:r>
              <a:rPr lang="en-US" dirty="0" err="1"/>
              <a:t>Esta</a:t>
            </a:r>
            <a:r>
              <a:rPr lang="en-US" dirty="0"/>
              <a:t> é a </a:t>
            </a:r>
            <a:r>
              <a:rPr lang="en-US" dirty="0" err="1"/>
              <a:t>oração</a:t>
            </a:r>
            <a:r>
              <a:rPr lang="en-US" dirty="0"/>
              <a:t> de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fala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e </a:t>
            </a:r>
            <a:r>
              <a:rPr lang="en-US" dirty="0" err="1"/>
              <a:t>ouve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. </a:t>
            </a:r>
          </a:p>
          <a:p>
            <a:r>
              <a:rPr lang="pt-PT" dirty="0"/>
              <a:t>Jó tinha uma boa teologia, mas tinha um coração fiel a Deus.</a:t>
            </a:r>
            <a:endParaRPr lang="pt-BR" dirty="0"/>
          </a:p>
        </p:txBody>
      </p:sp>
      <p:pic>
        <p:nvPicPr>
          <p:cNvPr id="4098" name="Picture 2" descr="HOPE: qual é a melhor maneira de traduzir o verbo &quot;HOPE&quot;?">
            <a:extLst>
              <a:ext uri="{FF2B5EF4-FFF2-40B4-BE49-F238E27FC236}">
                <a16:creationId xmlns:a16="http://schemas.microsoft.com/office/drawing/2014/main" xmlns="" id="{DAFAC3A4-340B-4BE3-A02B-C2E022D56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33433"/>
          <a:stretch/>
        </p:blipFill>
        <p:spPr bwMode="auto">
          <a:xfrm>
            <a:off x="3468260" y="2332037"/>
            <a:ext cx="5706503" cy="45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 DEUS (APARENTEMENTE) INSENSÍVEL.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4186808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Quinta </a:t>
            </a:r>
            <a:r>
              <a:rPr lang="en-US" b="1" dirty="0" err="1"/>
              <a:t>oração</a:t>
            </a:r>
            <a:r>
              <a:rPr lang="en-US" b="1" dirty="0"/>
              <a:t> de </a:t>
            </a:r>
            <a:r>
              <a:rPr lang="en-US" b="1" dirty="0" err="1"/>
              <a:t>Jó</a:t>
            </a:r>
            <a:r>
              <a:rPr lang="en-US" b="1" dirty="0"/>
              <a:t>: </a:t>
            </a:r>
            <a:r>
              <a:rPr lang="en-US" b="1" dirty="0" err="1"/>
              <a:t>Jó</a:t>
            </a:r>
            <a:r>
              <a:rPr lang="en-US" b="1" dirty="0"/>
              <a:t> 30.20-23</a:t>
            </a:r>
          </a:p>
          <a:p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considera</a:t>
            </a:r>
            <a:r>
              <a:rPr lang="en-US" dirty="0"/>
              <a:t> que Deus </a:t>
            </a:r>
            <a:r>
              <a:rPr lang="en-US" dirty="0" err="1"/>
              <a:t>lhe</a:t>
            </a:r>
            <a:r>
              <a:rPr lang="en-US" dirty="0"/>
              <a:t> era </a:t>
            </a:r>
            <a:r>
              <a:rPr lang="en-US" dirty="0" err="1"/>
              <a:t>indiferente</a:t>
            </a:r>
            <a:r>
              <a:rPr lang="en-US" dirty="0"/>
              <a:t>.</a:t>
            </a:r>
          </a:p>
          <a:p>
            <a:r>
              <a:rPr lang="en-US" dirty="0" err="1"/>
              <a:t>Entretanto</a:t>
            </a:r>
            <a:r>
              <a:rPr lang="en-US" dirty="0"/>
              <a:t>, Deus o </a:t>
            </a:r>
            <a:r>
              <a:rPr lang="en-US" dirty="0" err="1"/>
              <a:t>ouve</a:t>
            </a:r>
            <a:r>
              <a:rPr lang="en-US" dirty="0"/>
              <a:t>, Deus o </a:t>
            </a:r>
            <a:r>
              <a:rPr lang="en-US" dirty="0" err="1"/>
              <a:t>defende</a:t>
            </a:r>
            <a:r>
              <a:rPr lang="en-US" dirty="0"/>
              <a:t>, Deus se </a:t>
            </a:r>
            <a:r>
              <a:rPr lang="en-US" dirty="0" err="1"/>
              <a:t>importa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5122" name="Picture 2" descr="February | 2011 | Andrew: Inside &amp; Insights">
            <a:extLst>
              <a:ext uri="{FF2B5EF4-FFF2-40B4-BE49-F238E27FC236}">
                <a16:creationId xmlns:a16="http://schemas.microsoft.com/office/drawing/2014/main" xmlns="" id="{39982E74-1821-4DDF-9764-F6A78454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9341"/>
            <a:ext cx="3923928" cy="32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 you be addicted to silence? - knops">
            <a:extLst>
              <a:ext uri="{FF2B5EF4-FFF2-40B4-BE49-F238E27FC236}">
                <a16:creationId xmlns:a16="http://schemas.microsoft.com/office/drawing/2014/main" xmlns="" id="{8BF7A2CE-77A0-44DC-8C41-24712450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HORA DE PARAR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  <a:solidFill>
            <a:schemeClr val="bg1">
              <a:lumMod val="85000"/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/>
              <a:t>Sexta</a:t>
            </a:r>
            <a:r>
              <a:rPr lang="en-US" b="1" dirty="0"/>
              <a:t> </a:t>
            </a:r>
            <a:r>
              <a:rPr lang="en-US" b="1" dirty="0" err="1"/>
              <a:t>oração</a:t>
            </a:r>
            <a:r>
              <a:rPr lang="en-US" b="1" dirty="0"/>
              <a:t> de </a:t>
            </a:r>
            <a:r>
              <a:rPr lang="en-US" b="1" dirty="0" err="1"/>
              <a:t>Jó</a:t>
            </a:r>
            <a:r>
              <a:rPr lang="en-US" b="1" dirty="0"/>
              <a:t>: </a:t>
            </a:r>
            <a:r>
              <a:rPr lang="en-US" b="1" dirty="0" err="1"/>
              <a:t>Jó</a:t>
            </a:r>
            <a:r>
              <a:rPr lang="en-US" b="1" dirty="0"/>
              <a:t> 40.3-5</a:t>
            </a:r>
          </a:p>
          <a:p>
            <a:r>
              <a:rPr lang="en-US" dirty="0" err="1"/>
              <a:t>quando</a:t>
            </a:r>
            <a:r>
              <a:rPr lang="en-US" dirty="0"/>
              <a:t> o Senhor </a:t>
            </a:r>
            <a:r>
              <a:rPr lang="en-US" dirty="0" err="1"/>
              <a:t>falou</a:t>
            </a:r>
            <a:r>
              <a:rPr lang="en-US" dirty="0"/>
              <a:t>, </a:t>
            </a:r>
            <a:r>
              <a:rPr lang="en-US" dirty="0" err="1"/>
              <a:t>Jó</a:t>
            </a:r>
            <a:r>
              <a:rPr lang="en-US" dirty="0"/>
              <a:t> se </a:t>
            </a:r>
            <a:r>
              <a:rPr lang="en-US" dirty="0" err="1"/>
              <a:t>calou</a:t>
            </a:r>
            <a:r>
              <a:rPr lang="en-US" dirty="0"/>
              <a:t> (</a:t>
            </a:r>
            <a:r>
              <a:rPr lang="en-US" dirty="0" err="1"/>
              <a:t>Jó</a:t>
            </a:r>
            <a:r>
              <a:rPr lang="en-US" dirty="0"/>
              <a:t> 40.4,5).</a:t>
            </a:r>
          </a:p>
          <a:p>
            <a:r>
              <a:rPr lang="en-US" dirty="0" err="1"/>
              <a:t>Jó</a:t>
            </a:r>
            <a:r>
              <a:rPr lang="en-US" dirty="0"/>
              <a:t> era um </a:t>
            </a:r>
            <a:r>
              <a:rPr lang="en-US" dirty="0" err="1"/>
              <a:t>homem</a:t>
            </a:r>
            <a:r>
              <a:rPr lang="en-US" dirty="0"/>
              <a:t> de </a:t>
            </a:r>
            <a:r>
              <a:rPr lang="en-US" dirty="0" err="1"/>
              <a:t>fé</a:t>
            </a:r>
            <a:r>
              <a:rPr lang="en-US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94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327</Words>
  <Application>Microsoft Office PowerPoint</Application>
  <PresentationFormat>Apresentação no Ecrã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Jó: um homem de oração  </vt:lpstr>
      <vt:lpstr>DEUS DÁ; DEUS TIRA</vt:lpstr>
      <vt:lpstr>DESISTO</vt:lpstr>
      <vt:lpstr>SEM "PAPAS NA LÍNGUA”</vt:lpstr>
      <vt:lpstr>GRÃOS DE ESPERANÇA</vt:lpstr>
      <vt:lpstr>O DEUS (APARENTEMENTE) INSENSÍVEL.</vt:lpstr>
      <vt:lpstr>HORA DE PARAR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A insuficiência da lei</dc:title>
  <dc:creator>Gabriel Cardoso Glenka</dc:creator>
  <cp:lastModifiedBy>CBB-NOTE8</cp:lastModifiedBy>
  <cp:revision>11</cp:revision>
  <dcterms:created xsi:type="dcterms:W3CDTF">2019-12-12T22:47:25Z</dcterms:created>
  <dcterms:modified xsi:type="dcterms:W3CDTF">2020-07-20T19:12:12Z</dcterms:modified>
</cp:coreProperties>
</file>