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57" r:id="rId4"/>
    <p:sldId id="258" r:id="rId5"/>
    <p:sldId id="259" r:id="rId6"/>
    <p:sldId id="260" r:id="rId7"/>
    <p:sldId id="261" r:id="rId8"/>
    <p:sldId id="266" r:id="rId9"/>
    <p:sldId id="267" r:id="rId10"/>
    <p:sldId id="263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EDDDC9-014D-40D8-9F94-E109F366B444}" v="34" dt="2020-10-15T22:25:00.1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tair Miranda" userId="3ef78b2d3ce68fef" providerId="LiveId" clId="{A3850EC2-1CB8-4F3D-9354-91CFAF4CC297}"/>
    <pc:docChg chg="undo redo custSel addSld modSld sldOrd">
      <pc:chgData name="Valtair Miranda" userId="3ef78b2d3ce68fef" providerId="LiveId" clId="{A3850EC2-1CB8-4F3D-9354-91CFAF4CC297}" dt="2020-07-17T14:41:31.807" v="306" actId="207"/>
      <pc:docMkLst>
        <pc:docMk/>
      </pc:docMkLst>
      <pc:sldChg chg="addSp delSp modSp mod">
        <pc:chgData name="Valtair Miranda" userId="3ef78b2d3ce68fef" providerId="LiveId" clId="{A3850EC2-1CB8-4F3D-9354-91CFAF4CC297}" dt="2020-07-17T14:30:02.183" v="263" actId="1076"/>
        <pc:sldMkLst>
          <pc:docMk/>
          <pc:sldMk cId="2166591422" sldId="257"/>
        </pc:sldMkLst>
        <pc:spChg chg="mod">
          <ac:chgData name="Valtair Miranda" userId="3ef78b2d3ce68fef" providerId="LiveId" clId="{A3850EC2-1CB8-4F3D-9354-91CFAF4CC297}" dt="2020-07-17T14:03:16.983" v="66" actId="20577"/>
          <ac:spMkLst>
            <pc:docMk/>
            <pc:sldMk cId="2166591422" sldId="257"/>
            <ac:spMk id="2" creationId="{00000000-0000-0000-0000-000000000000}"/>
          </ac:spMkLst>
        </pc:spChg>
        <pc:spChg chg="mod">
          <ac:chgData name="Valtair Miranda" userId="3ef78b2d3ce68fef" providerId="LiveId" clId="{A3850EC2-1CB8-4F3D-9354-91CFAF4CC297}" dt="2020-07-17T14:03:47.408" v="115" actId="20577"/>
          <ac:spMkLst>
            <pc:docMk/>
            <pc:sldMk cId="2166591422" sldId="257"/>
            <ac:spMk id="3" creationId="{00000000-0000-0000-0000-000000000000}"/>
          </ac:spMkLst>
        </pc:spChg>
        <pc:picChg chg="add mod">
          <ac:chgData name="Valtair Miranda" userId="3ef78b2d3ce68fef" providerId="LiveId" clId="{A3850EC2-1CB8-4F3D-9354-91CFAF4CC297}" dt="2020-07-17T14:30:02.183" v="263" actId="1076"/>
          <ac:picMkLst>
            <pc:docMk/>
            <pc:sldMk cId="2166591422" sldId="257"/>
            <ac:picMk id="4" creationId="{4ADD9975-3894-4BBE-8410-8FB27F9F1AFB}"/>
          </ac:picMkLst>
        </pc:picChg>
        <pc:picChg chg="del">
          <ac:chgData name="Valtair Miranda" userId="3ef78b2d3ce68fef" providerId="LiveId" clId="{A3850EC2-1CB8-4F3D-9354-91CFAF4CC297}" dt="2020-07-17T14:29:54.390" v="261" actId="478"/>
          <ac:picMkLst>
            <pc:docMk/>
            <pc:sldMk cId="2166591422" sldId="257"/>
            <ac:picMk id="1026" creationId="{00000000-0000-0000-0000-000000000000}"/>
          </ac:picMkLst>
        </pc:picChg>
      </pc:sldChg>
      <pc:sldChg chg="modSp mod">
        <pc:chgData name="Valtair Miranda" userId="3ef78b2d3ce68fef" providerId="LiveId" clId="{A3850EC2-1CB8-4F3D-9354-91CFAF4CC297}" dt="2020-07-17T14:30:52.295" v="277" actId="1036"/>
        <pc:sldMkLst>
          <pc:docMk/>
          <pc:sldMk cId="2660927274" sldId="258"/>
        </pc:sldMkLst>
        <pc:spChg chg="mod">
          <ac:chgData name="Valtair Miranda" userId="3ef78b2d3ce68fef" providerId="LiveId" clId="{A3850EC2-1CB8-4F3D-9354-91CFAF4CC297}" dt="2020-07-17T14:30:52.295" v="277" actId="1036"/>
          <ac:spMkLst>
            <pc:docMk/>
            <pc:sldMk cId="2660927274" sldId="258"/>
            <ac:spMk id="2" creationId="{00000000-0000-0000-0000-000000000000}"/>
          </ac:spMkLst>
        </pc:spChg>
        <pc:graphicFrameChg chg="mod">
          <ac:chgData name="Valtair Miranda" userId="3ef78b2d3ce68fef" providerId="LiveId" clId="{A3850EC2-1CB8-4F3D-9354-91CFAF4CC297}" dt="2020-07-17T14:30:44.509" v="266" actId="12269"/>
          <ac:graphicFrameMkLst>
            <pc:docMk/>
            <pc:sldMk cId="2660927274" sldId="258"/>
            <ac:graphicFrameMk id="4" creationId="{00000000-0000-0000-0000-000000000000}"/>
          </ac:graphicFrameMkLst>
        </pc:graphicFrameChg>
      </pc:sldChg>
      <pc:sldChg chg="addSp delSp modSp mod">
        <pc:chgData name="Valtair Miranda" userId="3ef78b2d3ce68fef" providerId="LiveId" clId="{A3850EC2-1CB8-4F3D-9354-91CFAF4CC297}" dt="2020-07-17T14:34:06.793" v="280" actId="1076"/>
        <pc:sldMkLst>
          <pc:docMk/>
          <pc:sldMk cId="3877007743" sldId="259"/>
        </pc:sldMkLst>
        <pc:spChg chg="mod">
          <ac:chgData name="Valtair Miranda" userId="3ef78b2d3ce68fef" providerId="LiveId" clId="{A3850EC2-1CB8-4F3D-9354-91CFAF4CC297}" dt="2020-07-17T14:13:41.743" v="129"/>
          <ac:spMkLst>
            <pc:docMk/>
            <pc:sldMk cId="3877007743" sldId="259"/>
            <ac:spMk id="2" creationId="{00000000-0000-0000-0000-000000000000}"/>
          </ac:spMkLst>
        </pc:spChg>
        <pc:spChg chg="mod">
          <ac:chgData name="Valtair Miranda" userId="3ef78b2d3ce68fef" providerId="LiveId" clId="{A3850EC2-1CB8-4F3D-9354-91CFAF4CC297}" dt="2020-07-17T14:22:16.988" v="155" actId="113"/>
          <ac:spMkLst>
            <pc:docMk/>
            <pc:sldMk cId="3877007743" sldId="259"/>
            <ac:spMk id="3" creationId="{00000000-0000-0000-0000-000000000000}"/>
          </ac:spMkLst>
        </pc:spChg>
        <pc:picChg chg="add mod">
          <ac:chgData name="Valtair Miranda" userId="3ef78b2d3ce68fef" providerId="LiveId" clId="{A3850EC2-1CB8-4F3D-9354-91CFAF4CC297}" dt="2020-07-17T14:34:06.793" v="280" actId="1076"/>
          <ac:picMkLst>
            <pc:docMk/>
            <pc:sldMk cId="3877007743" sldId="259"/>
            <ac:picMk id="2050" creationId="{D34EC8F2-9AA9-4A12-8EBD-EA83214AD14A}"/>
          </ac:picMkLst>
        </pc:picChg>
        <pc:picChg chg="del">
          <ac:chgData name="Valtair Miranda" userId="3ef78b2d3ce68fef" providerId="LiveId" clId="{A3850EC2-1CB8-4F3D-9354-91CFAF4CC297}" dt="2020-07-17T14:34:02.929" v="278" actId="478"/>
          <ac:picMkLst>
            <pc:docMk/>
            <pc:sldMk cId="3877007743" sldId="259"/>
            <ac:picMk id="4098" creationId="{00000000-0000-0000-0000-000000000000}"/>
          </ac:picMkLst>
        </pc:picChg>
      </pc:sldChg>
      <pc:sldChg chg="addSp delSp modSp mod">
        <pc:chgData name="Valtair Miranda" userId="3ef78b2d3ce68fef" providerId="LiveId" clId="{A3850EC2-1CB8-4F3D-9354-91CFAF4CC297}" dt="2020-07-17T14:36:01.583" v="285" actId="478"/>
        <pc:sldMkLst>
          <pc:docMk/>
          <pc:sldMk cId="3618956106" sldId="260"/>
        </pc:sldMkLst>
        <pc:spChg chg="mod">
          <ac:chgData name="Valtair Miranda" userId="3ef78b2d3ce68fef" providerId="LiveId" clId="{A3850EC2-1CB8-4F3D-9354-91CFAF4CC297}" dt="2020-07-17T14:22:30.668" v="158" actId="313"/>
          <ac:spMkLst>
            <pc:docMk/>
            <pc:sldMk cId="3618956106" sldId="260"/>
            <ac:spMk id="2" creationId="{00000000-0000-0000-0000-000000000000}"/>
          </ac:spMkLst>
        </pc:spChg>
        <pc:spChg chg="mod">
          <ac:chgData name="Valtair Miranda" userId="3ef78b2d3ce68fef" providerId="LiveId" clId="{A3850EC2-1CB8-4F3D-9354-91CFAF4CC297}" dt="2020-07-17T14:23:36.214" v="196" actId="20577"/>
          <ac:spMkLst>
            <pc:docMk/>
            <pc:sldMk cId="3618956106" sldId="260"/>
            <ac:spMk id="3" creationId="{00000000-0000-0000-0000-000000000000}"/>
          </ac:spMkLst>
        </pc:spChg>
        <pc:picChg chg="add mod">
          <ac:chgData name="Valtair Miranda" userId="3ef78b2d3ce68fef" providerId="LiveId" clId="{A3850EC2-1CB8-4F3D-9354-91CFAF4CC297}" dt="2020-07-17T14:35:58.653" v="284" actId="167"/>
          <ac:picMkLst>
            <pc:docMk/>
            <pc:sldMk cId="3618956106" sldId="260"/>
            <ac:picMk id="3074" creationId="{3376F600-71FE-43A4-B996-8D080168029C}"/>
          </ac:picMkLst>
        </pc:picChg>
        <pc:picChg chg="del">
          <ac:chgData name="Valtair Miranda" userId="3ef78b2d3ce68fef" providerId="LiveId" clId="{A3850EC2-1CB8-4F3D-9354-91CFAF4CC297}" dt="2020-07-17T14:36:01.583" v="285" actId="478"/>
          <ac:picMkLst>
            <pc:docMk/>
            <pc:sldMk cId="3618956106" sldId="260"/>
            <ac:picMk id="5124" creationId="{00000000-0000-0000-0000-000000000000}"/>
          </ac:picMkLst>
        </pc:picChg>
      </pc:sldChg>
      <pc:sldChg chg="addSp delSp modSp mod">
        <pc:chgData name="Valtair Miranda" userId="3ef78b2d3ce68fef" providerId="LiveId" clId="{A3850EC2-1CB8-4F3D-9354-91CFAF4CC297}" dt="2020-07-17T14:37:49.223" v="294" actId="14100"/>
        <pc:sldMkLst>
          <pc:docMk/>
          <pc:sldMk cId="769169192" sldId="261"/>
        </pc:sldMkLst>
        <pc:spChg chg="mod">
          <ac:chgData name="Valtair Miranda" userId="3ef78b2d3ce68fef" providerId="LiveId" clId="{A3850EC2-1CB8-4F3D-9354-91CFAF4CC297}" dt="2020-07-17T14:23:45.524" v="197"/>
          <ac:spMkLst>
            <pc:docMk/>
            <pc:sldMk cId="769169192" sldId="261"/>
            <ac:spMk id="2" creationId="{00000000-0000-0000-0000-000000000000}"/>
          </ac:spMkLst>
        </pc:spChg>
        <pc:spChg chg="mod">
          <ac:chgData name="Valtair Miranda" userId="3ef78b2d3ce68fef" providerId="LiveId" clId="{A3850EC2-1CB8-4F3D-9354-91CFAF4CC297}" dt="2020-07-17T14:25:12.476" v="213" actId="113"/>
          <ac:spMkLst>
            <pc:docMk/>
            <pc:sldMk cId="769169192" sldId="261"/>
            <ac:spMk id="3" creationId="{00000000-0000-0000-0000-000000000000}"/>
          </ac:spMkLst>
        </pc:spChg>
        <pc:picChg chg="add mod">
          <ac:chgData name="Valtair Miranda" userId="3ef78b2d3ce68fef" providerId="LiveId" clId="{A3850EC2-1CB8-4F3D-9354-91CFAF4CC297}" dt="2020-07-17T14:37:49.223" v="294" actId="14100"/>
          <ac:picMkLst>
            <pc:docMk/>
            <pc:sldMk cId="769169192" sldId="261"/>
            <ac:picMk id="4098" creationId="{DAFAC3A4-340B-4BE3-A02B-C2E022D565CC}"/>
          </ac:picMkLst>
        </pc:picChg>
        <pc:picChg chg="del">
          <ac:chgData name="Valtair Miranda" userId="3ef78b2d3ce68fef" providerId="LiveId" clId="{A3850EC2-1CB8-4F3D-9354-91CFAF4CC297}" dt="2020-07-17T14:36:56.678" v="286" actId="478"/>
          <ac:picMkLst>
            <pc:docMk/>
            <pc:sldMk cId="769169192" sldId="261"/>
            <ac:picMk id="6146" creationId="{00000000-0000-0000-0000-000000000000}"/>
          </ac:picMkLst>
        </pc:picChg>
      </pc:sldChg>
      <pc:sldChg chg="modSp">
        <pc:chgData name="Valtair Miranda" userId="3ef78b2d3ce68fef" providerId="LiveId" clId="{A3850EC2-1CB8-4F3D-9354-91CFAF4CC297}" dt="2020-07-17T14:41:31.807" v="306" actId="207"/>
        <pc:sldMkLst>
          <pc:docMk/>
          <pc:sldMk cId="2123474346" sldId="263"/>
        </pc:sldMkLst>
        <pc:graphicFrameChg chg="mod">
          <ac:chgData name="Valtair Miranda" userId="3ef78b2d3ce68fef" providerId="LiveId" clId="{A3850EC2-1CB8-4F3D-9354-91CFAF4CC297}" dt="2020-07-17T14:41:31.807" v="306" actId="207"/>
          <ac:graphicFrameMkLst>
            <pc:docMk/>
            <pc:sldMk cId="2123474346" sldId="263"/>
            <ac:graphicFrameMk id="5" creationId="{00000000-0000-0000-0000-000000000000}"/>
          </ac:graphicFrameMkLst>
        </pc:graphicFrameChg>
      </pc:sldChg>
      <pc:sldChg chg="modSp mod">
        <pc:chgData name="Valtair Miranda" userId="3ef78b2d3ce68fef" providerId="LiveId" clId="{A3850EC2-1CB8-4F3D-9354-91CFAF4CC297}" dt="2020-07-17T14:02:29.972" v="28"/>
        <pc:sldMkLst>
          <pc:docMk/>
          <pc:sldMk cId="0" sldId="265"/>
        </pc:sldMkLst>
        <pc:spChg chg="mod">
          <ac:chgData name="Valtair Miranda" userId="3ef78b2d3ce68fef" providerId="LiveId" clId="{A3850EC2-1CB8-4F3D-9354-91CFAF4CC297}" dt="2020-07-17T14:02:29.972" v="28"/>
          <ac:spMkLst>
            <pc:docMk/>
            <pc:sldMk cId="0" sldId="265"/>
            <ac:spMk id="6" creationId="{00000000-0000-0000-0000-000000000000}"/>
          </ac:spMkLst>
        </pc:spChg>
        <pc:spChg chg="mod">
          <ac:chgData name="Valtair Miranda" userId="3ef78b2d3ce68fef" providerId="LiveId" clId="{A3850EC2-1CB8-4F3D-9354-91CFAF4CC297}" dt="2020-07-17T14:02:01.013" v="23" actId="20577"/>
          <ac:spMkLst>
            <pc:docMk/>
            <pc:sldMk cId="0" sldId="265"/>
            <ac:spMk id="3078" creationId="{00000000-0000-0000-0000-000000000000}"/>
          </ac:spMkLst>
        </pc:spChg>
      </pc:sldChg>
      <pc:sldChg chg="addSp delSp modSp add mod ord">
        <pc:chgData name="Valtair Miranda" userId="3ef78b2d3ce68fef" providerId="LiveId" clId="{A3850EC2-1CB8-4F3D-9354-91CFAF4CC297}" dt="2020-07-17T14:39:35.479" v="298" actId="14100"/>
        <pc:sldMkLst>
          <pc:docMk/>
          <pc:sldMk cId="1365615236" sldId="266"/>
        </pc:sldMkLst>
        <pc:spChg chg="mod">
          <ac:chgData name="Valtair Miranda" userId="3ef78b2d3ce68fef" providerId="LiveId" clId="{A3850EC2-1CB8-4F3D-9354-91CFAF4CC297}" dt="2020-07-17T14:25:43.916" v="218" actId="27636"/>
          <ac:spMkLst>
            <pc:docMk/>
            <pc:sldMk cId="1365615236" sldId="266"/>
            <ac:spMk id="2" creationId="{00000000-0000-0000-0000-000000000000}"/>
          </ac:spMkLst>
        </pc:spChg>
        <pc:spChg chg="mod">
          <ac:chgData name="Valtair Miranda" userId="3ef78b2d3ce68fef" providerId="LiveId" clId="{A3850EC2-1CB8-4F3D-9354-91CFAF4CC297}" dt="2020-07-17T14:26:42.606" v="247" actId="20577"/>
          <ac:spMkLst>
            <pc:docMk/>
            <pc:sldMk cId="1365615236" sldId="266"/>
            <ac:spMk id="3" creationId="{00000000-0000-0000-0000-000000000000}"/>
          </ac:spMkLst>
        </pc:spChg>
        <pc:picChg chg="del">
          <ac:chgData name="Valtair Miranda" userId="3ef78b2d3ce68fef" providerId="LiveId" clId="{A3850EC2-1CB8-4F3D-9354-91CFAF4CC297}" dt="2020-07-17T14:39:26.985" v="295" actId="478"/>
          <ac:picMkLst>
            <pc:docMk/>
            <pc:sldMk cId="1365615236" sldId="266"/>
            <ac:picMk id="4098" creationId="{00000000-0000-0000-0000-000000000000}"/>
          </ac:picMkLst>
        </pc:picChg>
        <pc:picChg chg="add mod">
          <ac:chgData name="Valtair Miranda" userId="3ef78b2d3ce68fef" providerId="LiveId" clId="{A3850EC2-1CB8-4F3D-9354-91CFAF4CC297}" dt="2020-07-17T14:39:35.479" v="298" actId="14100"/>
          <ac:picMkLst>
            <pc:docMk/>
            <pc:sldMk cId="1365615236" sldId="266"/>
            <ac:picMk id="5122" creationId="{39982E74-1821-4DDF-9764-F6A784545ECE}"/>
          </ac:picMkLst>
        </pc:picChg>
      </pc:sldChg>
      <pc:sldChg chg="addSp delSp modSp add mod ord">
        <pc:chgData name="Valtair Miranda" userId="3ef78b2d3ce68fef" providerId="LiveId" clId="{A3850EC2-1CB8-4F3D-9354-91CFAF4CC297}" dt="2020-07-17T14:41:20.178" v="305" actId="207"/>
        <pc:sldMkLst>
          <pc:docMk/>
          <pc:sldMk cId="3284947650" sldId="267"/>
        </pc:sldMkLst>
        <pc:spChg chg="mod">
          <ac:chgData name="Valtair Miranda" userId="3ef78b2d3ce68fef" providerId="LiveId" clId="{A3850EC2-1CB8-4F3D-9354-91CFAF4CC297}" dt="2020-07-17T14:41:20.178" v="305" actId="207"/>
          <ac:spMkLst>
            <pc:docMk/>
            <pc:sldMk cId="3284947650" sldId="267"/>
            <ac:spMk id="2" creationId="{00000000-0000-0000-0000-000000000000}"/>
          </ac:spMkLst>
        </pc:spChg>
        <pc:spChg chg="mod">
          <ac:chgData name="Valtair Miranda" userId="3ef78b2d3ce68fef" providerId="LiveId" clId="{A3850EC2-1CB8-4F3D-9354-91CFAF4CC297}" dt="2020-07-17T14:41:14.080" v="304" actId="207"/>
          <ac:spMkLst>
            <pc:docMk/>
            <pc:sldMk cId="3284947650" sldId="267"/>
            <ac:spMk id="3" creationId="{00000000-0000-0000-0000-000000000000}"/>
          </ac:spMkLst>
        </pc:spChg>
        <pc:picChg chg="del">
          <ac:chgData name="Valtair Miranda" userId="3ef78b2d3ce68fef" providerId="LiveId" clId="{A3850EC2-1CB8-4F3D-9354-91CFAF4CC297}" dt="2020-07-17T14:40:33.441" v="299" actId="478"/>
          <ac:picMkLst>
            <pc:docMk/>
            <pc:sldMk cId="3284947650" sldId="267"/>
            <ac:picMk id="5124" creationId="{00000000-0000-0000-0000-000000000000}"/>
          </ac:picMkLst>
        </pc:picChg>
        <pc:picChg chg="add mod">
          <ac:chgData name="Valtair Miranda" userId="3ef78b2d3ce68fef" providerId="LiveId" clId="{A3850EC2-1CB8-4F3D-9354-91CFAF4CC297}" dt="2020-07-17T14:40:51.219" v="303" actId="167"/>
          <ac:picMkLst>
            <pc:docMk/>
            <pc:sldMk cId="3284947650" sldId="267"/>
            <ac:picMk id="6146" creationId="{8BF7A2CE-77A0-44DC-8C41-24712450BADF}"/>
          </ac:picMkLst>
        </pc:picChg>
      </pc:sldChg>
    </pc:docChg>
  </pc:docChgLst>
  <pc:docChgLst>
    <pc:chgData name="Valtair Miranda" userId="3ef78b2d3ce68fef" providerId="LiveId" clId="{A7EDDDC9-014D-40D8-9F94-E109F366B444}"/>
    <pc:docChg chg="undo custSel mod modSld">
      <pc:chgData name="Valtair Miranda" userId="3ef78b2d3ce68fef" providerId="LiveId" clId="{A7EDDDC9-014D-40D8-9F94-E109F366B444}" dt="2020-10-15T22:25:27.904" v="309" actId="26606"/>
      <pc:docMkLst>
        <pc:docMk/>
      </pc:docMkLst>
      <pc:sldChg chg="addSp delSp modSp mod setBg">
        <pc:chgData name="Valtair Miranda" userId="3ef78b2d3ce68fef" providerId="LiveId" clId="{A7EDDDC9-014D-40D8-9F94-E109F366B444}" dt="2020-10-15T22:18:39.335" v="283" actId="26606"/>
        <pc:sldMkLst>
          <pc:docMk/>
          <pc:sldMk cId="2166591422" sldId="257"/>
        </pc:sldMkLst>
        <pc:spChg chg="mod">
          <ac:chgData name="Valtair Miranda" userId="3ef78b2d3ce68fef" providerId="LiveId" clId="{A7EDDDC9-014D-40D8-9F94-E109F366B444}" dt="2020-10-15T22:18:39.335" v="283" actId="26606"/>
          <ac:spMkLst>
            <pc:docMk/>
            <pc:sldMk cId="2166591422" sldId="257"/>
            <ac:spMk id="2" creationId="{00000000-0000-0000-0000-000000000000}"/>
          </ac:spMkLst>
        </pc:spChg>
        <pc:spChg chg="mod ord">
          <ac:chgData name="Valtair Miranda" userId="3ef78b2d3ce68fef" providerId="LiveId" clId="{A7EDDDC9-014D-40D8-9F94-E109F366B444}" dt="2020-10-15T22:18:39.335" v="283" actId="26606"/>
          <ac:spMkLst>
            <pc:docMk/>
            <pc:sldMk cId="2166591422" sldId="257"/>
            <ac:spMk id="3" creationId="{00000000-0000-0000-0000-000000000000}"/>
          </ac:spMkLst>
        </pc:spChg>
        <pc:spChg chg="add">
          <ac:chgData name="Valtair Miranda" userId="3ef78b2d3ce68fef" providerId="LiveId" clId="{A7EDDDC9-014D-40D8-9F94-E109F366B444}" dt="2020-10-15T22:18:39.335" v="283" actId="26606"/>
          <ac:spMkLst>
            <pc:docMk/>
            <pc:sldMk cId="2166591422" sldId="257"/>
            <ac:spMk id="71" creationId="{7FEAE179-C525-48F3-AD47-0E9E2B6F2E2E}"/>
          </ac:spMkLst>
        </pc:spChg>
        <pc:spChg chg="add">
          <ac:chgData name="Valtair Miranda" userId="3ef78b2d3ce68fef" providerId="LiveId" clId="{A7EDDDC9-014D-40D8-9F94-E109F366B444}" dt="2020-10-15T22:18:39.335" v="283" actId="26606"/>
          <ac:spMkLst>
            <pc:docMk/>
            <pc:sldMk cId="2166591422" sldId="257"/>
            <ac:spMk id="73" creationId="{95C8260E-968F-44E8-A823-ABB431311926}"/>
          </ac:spMkLst>
        </pc:spChg>
        <pc:spChg chg="add">
          <ac:chgData name="Valtair Miranda" userId="3ef78b2d3ce68fef" providerId="LiveId" clId="{A7EDDDC9-014D-40D8-9F94-E109F366B444}" dt="2020-10-15T22:18:39.335" v="283" actId="26606"/>
          <ac:spMkLst>
            <pc:docMk/>
            <pc:sldMk cId="2166591422" sldId="257"/>
            <ac:spMk id="75" creationId="{2C1BBA94-3F40-40AA-8BB9-E69E25E537C1}"/>
          </ac:spMkLst>
        </pc:spChg>
        <pc:spChg chg="add">
          <ac:chgData name="Valtair Miranda" userId="3ef78b2d3ce68fef" providerId="LiveId" clId="{A7EDDDC9-014D-40D8-9F94-E109F366B444}" dt="2020-10-15T22:18:39.335" v="283" actId="26606"/>
          <ac:spMkLst>
            <pc:docMk/>
            <pc:sldMk cId="2166591422" sldId="257"/>
            <ac:spMk id="77" creationId="{FE43805F-24A6-46A4-B19B-54F28347355C}"/>
          </ac:spMkLst>
        </pc:spChg>
        <pc:picChg chg="del">
          <ac:chgData name="Valtair Miranda" userId="3ef78b2d3ce68fef" providerId="LiveId" clId="{A7EDDDC9-014D-40D8-9F94-E109F366B444}" dt="2020-10-15T22:18:30.788" v="281" actId="478"/>
          <ac:picMkLst>
            <pc:docMk/>
            <pc:sldMk cId="2166591422" sldId="257"/>
            <ac:picMk id="4" creationId="{4ADD9975-3894-4BBE-8410-8FB27F9F1AFB}"/>
          </ac:picMkLst>
        </pc:picChg>
        <pc:picChg chg="add mod">
          <ac:chgData name="Valtair Miranda" userId="3ef78b2d3ce68fef" providerId="LiveId" clId="{A7EDDDC9-014D-40D8-9F94-E109F366B444}" dt="2020-10-15T22:18:39.335" v="283" actId="26606"/>
          <ac:picMkLst>
            <pc:docMk/>
            <pc:sldMk cId="2166591422" sldId="257"/>
            <ac:picMk id="1026" creationId="{544457D3-5F7A-4CD9-AF35-E577B9F4627E}"/>
          </ac:picMkLst>
        </pc:picChg>
      </pc:sldChg>
      <pc:sldChg chg="modSp mod">
        <pc:chgData name="Valtair Miranda" userId="3ef78b2d3ce68fef" providerId="LiveId" clId="{A7EDDDC9-014D-40D8-9F94-E109F366B444}" dt="2020-10-15T22:08:01.281" v="115" actId="20577"/>
        <pc:sldMkLst>
          <pc:docMk/>
          <pc:sldMk cId="2660927274" sldId="258"/>
        </pc:sldMkLst>
        <pc:spChg chg="mod">
          <ac:chgData name="Valtair Miranda" userId="3ef78b2d3ce68fef" providerId="LiveId" clId="{A7EDDDC9-014D-40D8-9F94-E109F366B444}" dt="2020-10-15T22:08:01.281" v="115" actId="20577"/>
          <ac:spMkLst>
            <pc:docMk/>
            <pc:sldMk cId="2660927274" sldId="258"/>
            <ac:spMk id="2" creationId="{00000000-0000-0000-0000-000000000000}"/>
          </ac:spMkLst>
        </pc:spChg>
        <pc:graphicFrameChg chg="mod">
          <ac:chgData name="Valtair Miranda" userId="3ef78b2d3ce68fef" providerId="LiveId" clId="{A7EDDDC9-014D-40D8-9F94-E109F366B444}" dt="2020-10-15T22:07:32.599" v="58" actId="13782"/>
          <ac:graphicFrameMkLst>
            <pc:docMk/>
            <pc:sldMk cId="2660927274" sldId="258"/>
            <ac:graphicFrameMk id="4" creationId="{00000000-0000-0000-0000-000000000000}"/>
          </ac:graphicFrameMkLst>
        </pc:graphicFrameChg>
      </pc:sldChg>
      <pc:sldChg chg="addSp delSp modSp mod setBg">
        <pc:chgData name="Valtair Miranda" userId="3ef78b2d3ce68fef" providerId="LiveId" clId="{A7EDDDC9-014D-40D8-9F94-E109F366B444}" dt="2020-10-15T22:20:01.931" v="286" actId="26606"/>
        <pc:sldMkLst>
          <pc:docMk/>
          <pc:sldMk cId="3877007743" sldId="259"/>
        </pc:sldMkLst>
        <pc:spChg chg="mod">
          <ac:chgData name="Valtair Miranda" userId="3ef78b2d3ce68fef" providerId="LiveId" clId="{A7EDDDC9-014D-40D8-9F94-E109F366B444}" dt="2020-10-15T22:20:01.931" v="286" actId="26606"/>
          <ac:spMkLst>
            <pc:docMk/>
            <pc:sldMk cId="3877007743" sldId="259"/>
            <ac:spMk id="2" creationId="{00000000-0000-0000-0000-000000000000}"/>
          </ac:spMkLst>
        </pc:spChg>
        <pc:spChg chg="mod">
          <ac:chgData name="Valtair Miranda" userId="3ef78b2d3ce68fef" providerId="LiveId" clId="{A7EDDDC9-014D-40D8-9F94-E109F366B444}" dt="2020-10-15T22:20:01.931" v="286" actId="26606"/>
          <ac:spMkLst>
            <pc:docMk/>
            <pc:sldMk cId="3877007743" sldId="259"/>
            <ac:spMk id="3" creationId="{00000000-0000-0000-0000-000000000000}"/>
          </ac:spMkLst>
        </pc:spChg>
        <pc:spChg chg="add">
          <ac:chgData name="Valtair Miranda" userId="3ef78b2d3ce68fef" providerId="LiveId" clId="{A7EDDDC9-014D-40D8-9F94-E109F366B444}" dt="2020-10-15T22:20:01.931" v="286" actId="26606"/>
          <ac:spMkLst>
            <pc:docMk/>
            <pc:sldMk cId="3877007743" sldId="259"/>
            <ac:spMk id="9" creationId="{201CC55D-ED54-4C5C-95E6-10947BD1103B}"/>
          </ac:spMkLst>
        </pc:spChg>
        <pc:spChg chg="add">
          <ac:chgData name="Valtair Miranda" userId="3ef78b2d3ce68fef" providerId="LiveId" clId="{A7EDDDC9-014D-40D8-9F94-E109F366B444}" dt="2020-10-15T22:20:01.931" v="286" actId="26606"/>
          <ac:spMkLst>
            <pc:docMk/>
            <pc:sldMk cId="3877007743" sldId="259"/>
            <ac:spMk id="15" creationId="{3873B707-463F-40B0-8227-E8CC6C67EB25}"/>
          </ac:spMkLst>
        </pc:spChg>
        <pc:spChg chg="add">
          <ac:chgData name="Valtair Miranda" userId="3ef78b2d3ce68fef" providerId="LiveId" clId="{A7EDDDC9-014D-40D8-9F94-E109F366B444}" dt="2020-10-15T22:20:01.931" v="286" actId="26606"/>
          <ac:spMkLst>
            <pc:docMk/>
            <pc:sldMk cId="3877007743" sldId="259"/>
            <ac:spMk id="17" creationId="{C13237C8-E62C-4F0D-A318-BD6FB6C2D138}"/>
          </ac:spMkLst>
        </pc:spChg>
        <pc:spChg chg="add">
          <ac:chgData name="Valtair Miranda" userId="3ef78b2d3ce68fef" providerId="LiveId" clId="{A7EDDDC9-014D-40D8-9F94-E109F366B444}" dt="2020-10-15T22:20:01.931" v="286" actId="26606"/>
          <ac:spMkLst>
            <pc:docMk/>
            <pc:sldMk cId="3877007743" sldId="259"/>
            <ac:spMk id="19" creationId="{19C9EAEA-39D0-4B0E-A0EB-51E7B26740B1}"/>
          </ac:spMkLst>
        </pc:spChg>
        <pc:grpChg chg="add">
          <ac:chgData name="Valtair Miranda" userId="3ef78b2d3ce68fef" providerId="LiveId" clId="{A7EDDDC9-014D-40D8-9F94-E109F366B444}" dt="2020-10-15T22:20:01.931" v="286" actId="26606"/>
          <ac:grpSpMkLst>
            <pc:docMk/>
            <pc:sldMk cId="3877007743" sldId="259"/>
            <ac:grpSpMk id="11" creationId="{1DE889C7-FAD6-4397-98E2-05D503484459}"/>
          </ac:grpSpMkLst>
        </pc:grpChg>
        <pc:picChg chg="add mod">
          <ac:chgData name="Valtair Miranda" userId="3ef78b2d3ce68fef" providerId="LiveId" clId="{A7EDDDC9-014D-40D8-9F94-E109F366B444}" dt="2020-10-15T22:20:01.931" v="286" actId="26606"/>
          <ac:picMkLst>
            <pc:docMk/>
            <pc:sldMk cId="3877007743" sldId="259"/>
            <ac:picMk id="4" creationId="{30B3C501-37A0-4EC9-A15D-339A2634997D}"/>
          </ac:picMkLst>
        </pc:picChg>
        <pc:picChg chg="del">
          <ac:chgData name="Valtair Miranda" userId="3ef78b2d3ce68fef" providerId="LiveId" clId="{A7EDDDC9-014D-40D8-9F94-E109F366B444}" dt="2020-10-15T22:19:56.897" v="284" actId="478"/>
          <ac:picMkLst>
            <pc:docMk/>
            <pc:sldMk cId="3877007743" sldId="259"/>
            <ac:picMk id="2050" creationId="{D34EC8F2-9AA9-4A12-8EBD-EA83214AD14A}"/>
          </ac:picMkLst>
        </pc:picChg>
      </pc:sldChg>
      <pc:sldChg chg="addSp delSp modSp mod setBg">
        <pc:chgData name="Valtair Miranda" userId="3ef78b2d3ce68fef" providerId="LiveId" clId="{A7EDDDC9-014D-40D8-9F94-E109F366B444}" dt="2020-10-15T22:20:59.588" v="292" actId="26606"/>
        <pc:sldMkLst>
          <pc:docMk/>
          <pc:sldMk cId="3618956106" sldId="260"/>
        </pc:sldMkLst>
        <pc:spChg chg="mod">
          <ac:chgData name="Valtair Miranda" userId="3ef78b2d3ce68fef" providerId="LiveId" clId="{A7EDDDC9-014D-40D8-9F94-E109F366B444}" dt="2020-10-15T22:20:37.476" v="289" actId="26606"/>
          <ac:spMkLst>
            <pc:docMk/>
            <pc:sldMk cId="3618956106" sldId="260"/>
            <ac:spMk id="2" creationId="{00000000-0000-0000-0000-000000000000}"/>
          </ac:spMkLst>
        </pc:spChg>
        <pc:spChg chg="mod">
          <ac:chgData name="Valtair Miranda" userId="3ef78b2d3ce68fef" providerId="LiveId" clId="{A7EDDDC9-014D-40D8-9F94-E109F366B444}" dt="2020-10-15T22:20:37.476" v="289" actId="26606"/>
          <ac:spMkLst>
            <pc:docMk/>
            <pc:sldMk cId="3618956106" sldId="260"/>
            <ac:spMk id="3" creationId="{00000000-0000-0000-0000-000000000000}"/>
          </ac:spMkLst>
        </pc:spChg>
        <pc:spChg chg="add del">
          <ac:chgData name="Valtair Miranda" userId="3ef78b2d3ce68fef" providerId="LiveId" clId="{A7EDDDC9-014D-40D8-9F94-E109F366B444}" dt="2020-10-15T22:20:59.588" v="292" actId="26606"/>
          <ac:spMkLst>
            <pc:docMk/>
            <pc:sldMk cId="3618956106" sldId="260"/>
            <ac:spMk id="9" creationId="{07322A9E-F1EC-405E-8971-BA906EFFCCB8}"/>
          </ac:spMkLst>
        </pc:spChg>
        <pc:spChg chg="add del">
          <ac:chgData name="Valtair Miranda" userId="3ef78b2d3ce68fef" providerId="LiveId" clId="{A7EDDDC9-014D-40D8-9F94-E109F366B444}" dt="2020-10-15T22:20:59.588" v="292" actId="26606"/>
          <ac:spMkLst>
            <pc:docMk/>
            <pc:sldMk cId="3618956106" sldId="260"/>
            <ac:spMk id="11" creationId="{A5704422-1118-4FD1-95AD-29A064EB80D9}"/>
          </ac:spMkLst>
        </pc:spChg>
        <pc:spChg chg="add del">
          <ac:chgData name="Valtair Miranda" userId="3ef78b2d3ce68fef" providerId="LiveId" clId="{A7EDDDC9-014D-40D8-9F94-E109F366B444}" dt="2020-10-15T22:20:59.588" v="292" actId="26606"/>
          <ac:spMkLst>
            <pc:docMk/>
            <pc:sldMk cId="3618956106" sldId="260"/>
            <ac:spMk id="13" creationId="{A88B2AAA-B805-498E-A9E6-98B885855498}"/>
          </ac:spMkLst>
        </pc:spChg>
        <pc:spChg chg="add del">
          <ac:chgData name="Valtair Miranda" userId="3ef78b2d3ce68fef" providerId="LiveId" clId="{A7EDDDC9-014D-40D8-9F94-E109F366B444}" dt="2020-10-15T22:20:59.588" v="292" actId="26606"/>
          <ac:spMkLst>
            <pc:docMk/>
            <pc:sldMk cId="3618956106" sldId="260"/>
            <ac:spMk id="15" creationId="{9B8051E0-19D7-43E1-BFD9-E6DBFEB3A3F1}"/>
          </ac:spMkLst>
        </pc:spChg>
        <pc:spChg chg="add del">
          <ac:chgData name="Valtair Miranda" userId="3ef78b2d3ce68fef" providerId="LiveId" clId="{A7EDDDC9-014D-40D8-9F94-E109F366B444}" dt="2020-10-15T22:20:59.588" v="292" actId="26606"/>
          <ac:spMkLst>
            <pc:docMk/>
            <pc:sldMk cId="3618956106" sldId="260"/>
            <ac:spMk id="17" creationId="{4EDB2B02-86A2-46F5-A4BE-B7D9B10411D6}"/>
          </ac:spMkLst>
        </pc:spChg>
        <pc:spChg chg="add del">
          <ac:chgData name="Valtair Miranda" userId="3ef78b2d3ce68fef" providerId="LiveId" clId="{A7EDDDC9-014D-40D8-9F94-E109F366B444}" dt="2020-10-15T22:20:59.588" v="292" actId="26606"/>
          <ac:spMkLst>
            <pc:docMk/>
            <pc:sldMk cId="3618956106" sldId="260"/>
            <ac:spMk id="19" creationId="{43954639-FB5D-41F4-9560-6F6DFE778425}"/>
          </ac:spMkLst>
        </pc:spChg>
        <pc:spChg chg="add del">
          <ac:chgData name="Valtair Miranda" userId="3ef78b2d3ce68fef" providerId="LiveId" clId="{A7EDDDC9-014D-40D8-9F94-E109F366B444}" dt="2020-10-15T22:20:59.588" v="292" actId="26606"/>
          <ac:spMkLst>
            <pc:docMk/>
            <pc:sldMk cId="3618956106" sldId="260"/>
            <ac:spMk id="21" creationId="{E898931C-0323-41FA-A036-20F818B1FF81}"/>
          </ac:spMkLst>
        </pc:spChg>
        <pc:spChg chg="add del">
          <ac:chgData name="Valtair Miranda" userId="3ef78b2d3ce68fef" providerId="LiveId" clId="{A7EDDDC9-014D-40D8-9F94-E109F366B444}" dt="2020-10-15T22:20:59.588" v="292" actId="26606"/>
          <ac:spMkLst>
            <pc:docMk/>
            <pc:sldMk cId="3618956106" sldId="260"/>
            <ac:spMk id="23" creationId="{89AFE9DD-0792-4B98-B4EB-97ACA17E6AA8}"/>
          </ac:spMkLst>
        </pc:spChg>
        <pc:spChg chg="add del">
          <ac:chgData name="Valtair Miranda" userId="3ef78b2d3ce68fef" providerId="LiveId" clId="{A7EDDDC9-014D-40D8-9F94-E109F366B444}" dt="2020-10-15T22:20:59.588" v="292" actId="26606"/>
          <ac:spMkLst>
            <pc:docMk/>
            <pc:sldMk cId="3618956106" sldId="260"/>
            <ac:spMk id="25" creationId="{3981F5C4-9AE1-404E-AF44-A4E6DB374F9D}"/>
          </ac:spMkLst>
        </pc:spChg>
        <pc:spChg chg="add del">
          <ac:chgData name="Valtair Miranda" userId="3ef78b2d3ce68fef" providerId="LiveId" clId="{A7EDDDC9-014D-40D8-9F94-E109F366B444}" dt="2020-10-15T22:20:59.588" v="292" actId="26606"/>
          <ac:spMkLst>
            <pc:docMk/>
            <pc:sldMk cId="3618956106" sldId="260"/>
            <ac:spMk id="27" creationId="{763C1781-8726-4FAC-8C45-FF40376BE409}"/>
          </ac:spMkLst>
        </pc:spChg>
        <pc:spChg chg="add del">
          <ac:chgData name="Valtair Miranda" userId="3ef78b2d3ce68fef" providerId="LiveId" clId="{A7EDDDC9-014D-40D8-9F94-E109F366B444}" dt="2020-10-15T22:20:59.588" v="292" actId="26606"/>
          <ac:spMkLst>
            <pc:docMk/>
            <pc:sldMk cId="3618956106" sldId="260"/>
            <ac:spMk id="29" creationId="{301491B5-56C7-43DC-A3D9-861EECCA056A}"/>
          </ac:spMkLst>
        </pc:spChg>
        <pc:spChg chg="add del">
          <ac:chgData name="Valtair Miranda" userId="3ef78b2d3ce68fef" providerId="LiveId" clId="{A7EDDDC9-014D-40D8-9F94-E109F366B444}" dt="2020-10-15T22:20:59.588" v="292" actId="26606"/>
          <ac:spMkLst>
            <pc:docMk/>
            <pc:sldMk cId="3618956106" sldId="260"/>
            <ac:spMk id="31" creationId="{237E2353-22DF-46E0-A200-FB30F8F394E2}"/>
          </ac:spMkLst>
        </pc:spChg>
        <pc:spChg chg="add del">
          <ac:chgData name="Valtair Miranda" userId="3ef78b2d3ce68fef" providerId="LiveId" clId="{A7EDDDC9-014D-40D8-9F94-E109F366B444}" dt="2020-10-15T22:20:59.588" v="292" actId="26606"/>
          <ac:spMkLst>
            <pc:docMk/>
            <pc:sldMk cId="3618956106" sldId="260"/>
            <ac:spMk id="33" creationId="{DD6138DB-057B-45F7-A5F4-E7BFDA20D02C}"/>
          </ac:spMkLst>
        </pc:spChg>
        <pc:spChg chg="add del">
          <ac:chgData name="Valtair Miranda" userId="3ef78b2d3ce68fef" providerId="LiveId" clId="{A7EDDDC9-014D-40D8-9F94-E109F366B444}" dt="2020-10-15T22:20:59.588" v="292" actId="26606"/>
          <ac:spMkLst>
            <pc:docMk/>
            <pc:sldMk cId="3618956106" sldId="260"/>
            <ac:spMk id="35" creationId="{79A54AB1-B64F-4843-BFAB-81CB74E66B65}"/>
          </ac:spMkLst>
        </pc:spChg>
        <pc:spChg chg="add">
          <ac:chgData name="Valtair Miranda" userId="3ef78b2d3ce68fef" providerId="LiveId" clId="{A7EDDDC9-014D-40D8-9F94-E109F366B444}" dt="2020-10-15T22:20:59.588" v="292" actId="26606"/>
          <ac:spMkLst>
            <pc:docMk/>
            <pc:sldMk cId="3618956106" sldId="260"/>
            <ac:spMk id="73" creationId="{07322A9E-F1EC-405E-8971-BA906EFFCCB8}"/>
          </ac:spMkLst>
        </pc:spChg>
        <pc:spChg chg="add">
          <ac:chgData name="Valtair Miranda" userId="3ef78b2d3ce68fef" providerId="LiveId" clId="{A7EDDDC9-014D-40D8-9F94-E109F366B444}" dt="2020-10-15T22:20:59.588" v="292" actId="26606"/>
          <ac:spMkLst>
            <pc:docMk/>
            <pc:sldMk cId="3618956106" sldId="260"/>
            <ac:spMk id="75" creationId="{A5704422-1118-4FD1-95AD-29A064EB80D9}"/>
          </ac:spMkLst>
        </pc:spChg>
        <pc:spChg chg="add">
          <ac:chgData name="Valtair Miranda" userId="3ef78b2d3ce68fef" providerId="LiveId" clId="{A7EDDDC9-014D-40D8-9F94-E109F366B444}" dt="2020-10-15T22:20:59.588" v="292" actId="26606"/>
          <ac:spMkLst>
            <pc:docMk/>
            <pc:sldMk cId="3618956106" sldId="260"/>
            <ac:spMk id="77" creationId="{A88B2AAA-B805-498E-A9E6-98B885855498}"/>
          </ac:spMkLst>
        </pc:spChg>
        <pc:spChg chg="add">
          <ac:chgData name="Valtair Miranda" userId="3ef78b2d3ce68fef" providerId="LiveId" clId="{A7EDDDC9-014D-40D8-9F94-E109F366B444}" dt="2020-10-15T22:20:59.588" v="292" actId="26606"/>
          <ac:spMkLst>
            <pc:docMk/>
            <pc:sldMk cId="3618956106" sldId="260"/>
            <ac:spMk id="79" creationId="{9B8051E0-19D7-43E1-BFD9-E6DBFEB3A3F1}"/>
          </ac:spMkLst>
        </pc:spChg>
        <pc:spChg chg="add">
          <ac:chgData name="Valtair Miranda" userId="3ef78b2d3ce68fef" providerId="LiveId" clId="{A7EDDDC9-014D-40D8-9F94-E109F366B444}" dt="2020-10-15T22:20:59.588" v="292" actId="26606"/>
          <ac:spMkLst>
            <pc:docMk/>
            <pc:sldMk cId="3618956106" sldId="260"/>
            <ac:spMk id="81" creationId="{4EDB2B02-86A2-46F5-A4BE-B7D9B10411D6}"/>
          </ac:spMkLst>
        </pc:spChg>
        <pc:spChg chg="add">
          <ac:chgData name="Valtair Miranda" userId="3ef78b2d3ce68fef" providerId="LiveId" clId="{A7EDDDC9-014D-40D8-9F94-E109F366B444}" dt="2020-10-15T22:20:59.588" v="292" actId="26606"/>
          <ac:spMkLst>
            <pc:docMk/>
            <pc:sldMk cId="3618956106" sldId="260"/>
            <ac:spMk id="83" creationId="{43954639-FB5D-41F4-9560-6F6DFE778425}"/>
          </ac:spMkLst>
        </pc:spChg>
        <pc:spChg chg="add">
          <ac:chgData name="Valtair Miranda" userId="3ef78b2d3ce68fef" providerId="LiveId" clId="{A7EDDDC9-014D-40D8-9F94-E109F366B444}" dt="2020-10-15T22:20:59.588" v="292" actId="26606"/>
          <ac:spMkLst>
            <pc:docMk/>
            <pc:sldMk cId="3618956106" sldId="260"/>
            <ac:spMk id="85" creationId="{E898931C-0323-41FA-A036-20F818B1FF81}"/>
          </ac:spMkLst>
        </pc:spChg>
        <pc:spChg chg="add">
          <ac:chgData name="Valtair Miranda" userId="3ef78b2d3ce68fef" providerId="LiveId" clId="{A7EDDDC9-014D-40D8-9F94-E109F366B444}" dt="2020-10-15T22:20:59.588" v="292" actId="26606"/>
          <ac:spMkLst>
            <pc:docMk/>
            <pc:sldMk cId="3618956106" sldId="260"/>
            <ac:spMk id="87" creationId="{89AFE9DD-0792-4B98-B4EB-97ACA17E6AA8}"/>
          </ac:spMkLst>
        </pc:spChg>
        <pc:spChg chg="add">
          <ac:chgData name="Valtair Miranda" userId="3ef78b2d3ce68fef" providerId="LiveId" clId="{A7EDDDC9-014D-40D8-9F94-E109F366B444}" dt="2020-10-15T22:20:59.588" v="292" actId="26606"/>
          <ac:spMkLst>
            <pc:docMk/>
            <pc:sldMk cId="3618956106" sldId="260"/>
            <ac:spMk id="89" creationId="{3981F5C4-9AE1-404E-AF44-A4E6DB374F9D}"/>
          </ac:spMkLst>
        </pc:spChg>
        <pc:spChg chg="add">
          <ac:chgData name="Valtair Miranda" userId="3ef78b2d3ce68fef" providerId="LiveId" clId="{A7EDDDC9-014D-40D8-9F94-E109F366B444}" dt="2020-10-15T22:20:59.588" v="292" actId="26606"/>
          <ac:spMkLst>
            <pc:docMk/>
            <pc:sldMk cId="3618956106" sldId="260"/>
            <ac:spMk id="91" creationId="{763C1781-8726-4FAC-8C45-FF40376BE409}"/>
          </ac:spMkLst>
        </pc:spChg>
        <pc:spChg chg="add">
          <ac:chgData name="Valtair Miranda" userId="3ef78b2d3ce68fef" providerId="LiveId" clId="{A7EDDDC9-014D-40D8-9F94-E109F366B444}" dt="2020-10-15T22:20:59.588" v="292" actId="26606"/>
          <ac:spMkLst>
            <pc:docMk/>
            <pc:sldMk cId="3618956106" sldId="260"/>
            <ac:spMk id="93" creationId="{301491B5-56C7-43DC-A3D9-861EECCA056A}"/>
          </ac:spMkLst>
        </pc:spChg>
        <pc:spChg chg="add">
          <ac:chgData name="Valtair Miranda" userId="3ef78b2d3ce68fef" providerId="LiveId" clId="{A7EDDDC9-014D-40D8-9F94-E109F366B444}" dt="2020-10-15T22:20:59.588" v="292" actId="26606"/>
          <ac:spMkLst>
            <pc:docMk/>
            <pc:sldMk cId="3618956106" sldId="260"/>
            <ac:spMk id="95" creationId="{237E2353-22DF-46E0-A200-FB30F8F394E2}"/>
          </ac:spMkLst>
        </pc:spChg>
        <pc:spChg chg="add">
          <ac:chgData name="Valtair Miranda" userId="3ef78b2d3ce68fef" providerId="LiveId" clId="{A7EDDDC9-014D-40D8-9F94-E109F366B444}" dt="2020-10-15T22:20:59.588" v="292" actId="26606"/>
          <ac:spMkLst>
            <pc:docMk/>
            <pc:sldMk cId="3618956106" sldId="260"/>
            <ac:spMk id="97" creationId="{DD6138DB-057B-45F7-A5F4-E7BFDA20D02C}"/>
          </ac:spMkLst>
        </pc:spChg>
        <pc:spChg chg="add">
          <ac:chgData name="Valtair Miranda" userId="3ef78b2d3ce68fef" providerId="LiveId" clId="{A7EDDDC9-014D-40D8-9F94-E109F366B444}" dt="2020-10-15T22:20:59.588" v="292" actId="26606"/>
          <ac:spMkLst>
            <pc:docMk/>
            <pc:sldMk cId="3618956106" sldId="260"/>
            <ac:spMk id="99" creationId="{79A54AB1-B64F-4843-BFAB-81CB74E66B65}"/>
          </ac:spMkLst>
        </pc:spChg>
        <pc:picChg chg="add del mod">
          <ac:chgData name="Valtair Miranda" userId="3ef78b2d3ce68fef" providerId="LiveId" clId="{A7EDDDC9-014D-40D8-9F94-E109F366B444}" dt="2020-10-15T22:20:55.008" v="290" actId="478"/>
          <ac:picMkLst>
            <pc:docMk/>
            <pc:sldMk cId="3618956106" sldId="260"/>
            <ac:picMk id="4" creationId="{15E95536-3FDF-4627-BA33-D20D5E146473}"/>
          </ac:picMkLst>
        </pc:picChg>
        <pc:picChg chg="del">
          <ac:chgData name="Valtair Miranda" userId="3ef78b2d3ce68fef" providerId="LiveId" clId="{A7EDDDC9-014D-40D8-9F94-E109F366B444}" dt="2020-10-15T22:20:13.194" v="287" actId="478"/>
          <ac:picMkLst>
            <pc:docMk/>
            <pc:sldMk cId="3618956106" sldId="260"/>
            <ac:picMk id="3074" creationId="{3376F600-71FE-43A4-B996-8D080168029C}"/>
          </ac:picMkLst>
        </pc:picChg>
        <pc:picChg chg="add mod">
          <ac:chgData name="Valtair Miranda" userId="3ef78b2d3ce68fef" providerId="LiveId" clId="{A7EDDDC9-014D-40D8-9F94-E109F366B444}" dt="2020-10-15T22:20:59.588" v="292" actId="26606"/>
          <ac:picMkLst>
            <pc:docMk/>
            <pc:sldMk cId="3618956106" sldId="260"/>
            <ac:picMk id="3076" creationId="{6DECE99A-05FC-47EC-A171-D57870B01414}"/>
          </ac:picMkLst>
        </pc:picChg>
      </pc:sldChg>
      <pc:sldChg chg="addSp delSp modSp mod setBg">
        <pc:chgData name="Valtair Miranda" userId="3ef78b2d3ce68fef" providerId="LiveId" clId="{A7EDDDC9-014D-40D8-9F94-E109F366B444}" dt="2020-10-15T22:21:40.994" v="297" actId="26606"/>
        <pc:sldMkLst>
          <pc:docMk/>
          <pc:sldMk cId="769169192" sldId="261"/>
        </pc:sldMkLst>
        <pc:spChg chg="mod">
          <ac:chgData name="Valtair Miranda" userId="3ef78b2d3ce68fef" providerId="LiveId" clId="{A7EDDDC9-014D-40D8-9F94-E109F366B444}" dt="2020-10-15T22:21:40.994" v="297" actId="26606"/>
          <ac:spMkLst>
            <pc:docMk/>
            <pc:sldMk cId="769169192" sldId="261"/>
            <ac:spMk id="2" creationId="{00000000-0000-0000-0000-000000000000}"/>
          </ac:spMkLst>
        </pc:spChg>
        <pc:spChg chg="mod ord">
          <ac:chgData name="Valtair Miranda" userId="3ef78b2d3ce68fef" providerId="LiveId" clId="{A7EDDDC9-014D-40D8-9F94-E109F366B444}" dt="2020-10-15T22:21:40.994" v="297" actId="26606"/>
          <ac:spMkLst>
            <pc:docMk/>
            <pc:sldMk cId="769169192" sldId="261"/>
            <ac:spMk id="3" creationId="{00000000-0000-0000-0000-000000000000}"/>
          </ac:spMkLst>
        </pc:spChg>
        <pc:spChg chg="add del">
          <ac:chgData name="Valtair Miranda" userId="3ef78b2d3ce68fef" providerId="LiveId" clId="{A7EDDDC9-014D-40D8-9F94-E109F366B444}" dt="2020-10-15T22:21:40.970" v="296" actId="26606"/>
          <ac:spMkLst>
            <pc:docMk/>
            <pc:sldMk cId="769169192" sldId="261"/>
            <ac:spMk id="9" creationId="{870A1295-61BC-4214-AA3E-D396673024D0}"/>
          </ac:spMkLst>
        </pc:spChg>
        <pc:spChg chg="add">
          <ac:chgData name="Valtair Miranda" userId="3ef78b2d3ce68fef" providerId="LiveId" clId="{A7EDDDC9-014D-40D8-9F94-E109F366B444}" dt="2020-10-15T22:21:40.994" v="297" actId="26606"/>
          <ac:spMkLst>
            <pc:docMk/>
            <pc:sldMk cId="769169192" sldId="261"/>
            <ac:spMk id="17" creationId="{7F7D7B8D-EF99-4CA1-AB1E-4C0C047409F5}"/>
          </ac:spMkLst>
        </pc:spChg>
        <pc:grpChg chg="add del">
          <ac:chgData name="Valtair Miranda" userId="3ef78b2d3ce68fef" providerId="LiveId" clId="{A7EDDDC9-014D-40D8-9F94-E109F366B444}" dt="2020-10-15T22:21:40.970" v="296" actId="26606"/>
          <ac:grpSpMkLst>
            <pc:docMk/>
            <pc:sldMk cId="769169192" sldId="261"/>
            <ac:grpSpMk id="11" creationId="{0B139475-2B26-4CA9-9413-DE741E49F7BB}"/>
          </ac:grpSpMkLst>
        </pc:grpChg>
        <pc:picChg chg="add mod">
          <ac:chgData name="Valtair Miranda" userId="3ef78b2d3ce68fef" providerId="LiveId" clId="{A7EDDDC9-014D-40D8-9F94-E109F366B444}" dt="2020-10-15T22:21:40.994" v="297" actId="26606"/>
          <ac:picMkLst>
            <pc:docMk/>
            <pc:sldMk cId="769169192" sldId="261"/>
            <ac:picMk id="4" creationId="{B9C622F0-4770-416E-99C5-B52A9011CB57}"/>
          </ac:picMkLst>
        </pc:picChg>
        <pc:picChg chg="del">
          <ac:chgData name="Valtair Miranda" userId="3ef78b2d3ce68fef" providerId="LiveId" clId="{A7EDDDC9-014D-40D8-9F94-E109F366B444}" dt="2020-10-15T22:21:06.881" v="293" actId="478"/>
          <ac:picMkLst>
            <pc:docMk/>
            <pc:sldMk cId="769169192" sldId="261"/>
            <ac:picMk id="4098" creationId="{DAFAC3A4-340B-4BE3-A02B-C2E022D565CC}"/>
          </ac:picMkLst>
        </pc:picChg>
      </pc:sldChg>
      <pc:sldChg chg="addSp delSp modSp mod setBg">
        <pc:chgData name="Valtair Miranda" userId="3ef78b2d3ce68fef" providerId="LiveId" clId="{A7EDDDC9-014D-40D8-9F94-E109F366B444}" dt="2020-10-15T22:25:27.904" v="309" actId="26606"/>
        <pc:sldMkLst>
          <pc:docMk/>
          <pc:sldMk cId="2123474346" sldId="263"/>
        </pc:sldMkLst>
        <pc:spChg chg="del">
          <ac:chgData name="Valtair Miranda" userId="3ef78b2d3ce68fef" providerId="LiveId" clId="{A7EDDDC9-014D-40D8-9F94-E109F366B444}" dt="2020-10-15T22:25:10.562" v="308" actId="478"/>
          <ac:spMkLst>
            <pc:docMk/>
            <pc:sldMk cId="2123474346" sldId="263"/>
            <ac:spMk id="4" creationId="{00000000-0000-0000-0000-000000000000}"/>
          </ac:spMkLst>
        </pc:spChg>
        <pc:spChg chg="add">
          <ac:chgData name="Valtair Miranda" userId="3ef78b2d3ce68fef" providerId="LiveId" clId="{A7EDDDC9-014D-40D8-9F94-E109F366B444}" dt="2020-10-15T22:25:27.904" v="309" actId="26606"/>
          <ac:spMkLst>
            <pc:docMk/>
            <pc:sldMk cId="2123474346" sldId="263"/>
            <ac:spMk id="71" creationId="{201CC55D-ED54-4C5C-95E6-10947BD1103B}"/>
          </ac:spMkLst>
        </pc:spChg>
        <pc:spChg chg="add">
          <ac:chgData name="Valtair Miranda" userId="3ef78b2d3ce68fef" providerId="LiveId" clId="{A7EDDDC9-014D-40D8-9F94-E109F366B444}" dt="2020-10-15T22:25:27.904" v="309" actId="26606"/>
          <ac:spMkLst>
            <pc:docMk/>
            <pc:sldMk cId="2123474346" sldId="263"/>
            <ac:spMk id="77" creationId="{3873B707-463F-40B0-8227-E8CC6C67EB25}"/>
          </ac:spMkLst>
        </pc:spChg>
        <pc:spChg chg="add">
          <ac:chgData name="Valtair Miranda" userId="3ef78b2d3ce68fef" providerId="LiveId" clId="{A7EDDDC9-014D-40D8-9F94-E109F366B444}" dt="2020-10-15T22:25:27.904" v="309" actId="26606"/>
          <ac:spMkLst>
            <pc:docMk/>
            <pc:sldMk cId="2123474346" sldId="263"/>
            <ac:spMk id="79" creationId="{C13237C8-E62C-4F0D-A318-BD6FB6C2D138}"/>
          </ac:spMkLst>
        </pc:spChg>
        <pc:spChg chg="add">
          <ac:chgData name="Valtair Miranda" userId="3ef78b2d3ce68fef" providerId="LiveId" clId="{A7EDDDC9-014D-40D8-9F94-E109F366B444}" dt="2020-10-15T22:25:27.904" v="309" actId="26606"/>
          <ac:spMkLst>
            <pc:docMk/>
            <pc:sldMk cId="2123474346" sldId="263"/>
            <ac:spMk id="81" creationId="{19C9EAEA-39D0-4B0E-A0EB-51E7B26740B1}"/>
          </ac:spMkLst>
        </pc:spChg>
        <pc:grpChg chg="add">
          <ac:chgData name="Valtair Miranda" userId="3ef78b2d3ce68fef" providerId="LiveId" clId="{A7EDDDC9-014D-40D8-9F94-E109F366B444}" dt="2020-10-15T22:25:27.904" v="309" actId="26606"/>
          <ac:grpSpMkLst>
            <pc:docMk/>
            <pc:sldMk cId="2123474346" sldId="263"/>
            <ac:grpSpMk id="73" creationId="{1DE889C7-FAD6-4397-98E2-05D503484459}"/>
          </ac:grpSpMkLst>
        </pc:grpChg>
        <pc:graphicFrameChg chg="mod ord modGraphic">
          <ac:chgData name="Valtair Miranda" userId="3ef78b2d3ce68fef" providerId="LiveId" clId="{A7EDDDC9-014D-40D8-9F94-E109F366B444}" dt="2020-10-15T22:25:27.904" v="309" actId="26606"/>
          <ac:graphicFrameMkLst>
            <pc:docMk/>
            <pc:sldMk cId="2123474346" sldId="263"/>
            <ac:graphicFrameMk id="5" creationId="{00000000-0000-0000-0000-000000000000}"/>
          </ac:graphicFrameMkLst>
        </pc:graphicFrameChg>
        <pc:picChg chg="add mod">
          <ac:chgData name="Valtair Miranda" userId="3ef78b2d3ce68fef" providerId="LiveId" clId="{A7EDDDC9-014D-40D8-9F94-E109F366B444}" dt="2020-10-15T22:25:27.904" v="309" actId="26606"/>
          <ac:picMkLst>
            <pc:docMk/>
            <pc:sldMk cId="2123474346" sldId="263"/>
            <ac:picMk id="7170" creationId="{2FB6D0DC-BCED-41E9-AA1A-457A1E564551}"/>
          </ac:picMkLst>
        </pc:picChg>
      </pc:sldChg>
      <pc:sldChg chg="modSp mod">
        <pc:chgData name="Valtair Miranda" userId="3ef78b2d3ce68fef" providerId="LiveId" clId="{A7EDDDC9-014D-40D8-9F94-E109F366B444}" dt="2020-10-15T22:04:09.446" v="9"/>
        <pc:sldMkLst>
          <pc:docMk/>
          <pc:sldMk cId="0" sldId="265"/>
        </pc:sldMkLst>
        <pc:spChg chg="mod">
          <ac:chgData name="Valtair Miranda" userId="3ef78b2d3ce68fef" providerId="LiveId" clId="{A7EDDDC9-014D-40D8-9F94-E109F366B444}" dt="2020-10-15T22:03:59.023" v="6" actId="403"/>
          <ac:spMkLst>
            <pc:docMk/>
            <pc:sldMk cId="0" sldId="265"/>
            <ac:spMk id="6" creationId="{00000000-0000-0000-0000-000000000000}"/>
          </ac:spMkLst>
        </pc:spChg>
        <pc:spChg chg="mod">
          <ac:chgData name="Valtair Miranda" userId="3ef78b2d3ce68fef" providerId="LiveId" clId="{A7EDDDC9-014D-40D8-9F94-E109F366B444}" dt="2020-10-15T22:04:09.446" v="9"/>
          <ac:spMkLst>
            <pc:docMk/>
            <pc:sldMk cId="0" sldId="265"/>
            <ac:spMk id="3078" creationId="{00000000-0000-0000-0000-000000000000}"/>
          </ac:spMkLst>
        </pc:spChg>
      </pc:sldChg>
      <pc:sldChg chg="addSp delSp modSp mod setBg">
        <pc:chgData name="Valtair Miranda" userId="3ef78b2d3ce68fef" providerId="LiveId" clId="{A7EDDDC9-014D-40D8-9F94-E109F366B444}" dt="2020-10-15T22:22:24.503" v="300" actId="26606"/>
        <pc:sldMkLst>
          <pc:docMk/>
          <pc:sldMk cId="1365615236" sldId="266"/>
        </pc:sldMkLst>
        <pc:spChg chg="mod">
          <ac:chgData name="Valtair Miranda" userId="3ef78b2d3ce68fef" providerId="LiveId" clId="{A7EDDDC9-014D-40D8-9F94-E109F366B444}" dt="2020-10-15T22:22:24.503" v="300" actId="26606"/>
          <ac:spMkLst>
            <pc:docMk/>
            <pc:sldMk cId="1365615236" sldId="266"/>
            <ac:spMk id="2" creationId="{00000000-0000-0000-0000-000000000000}"/>
          </ac:spMkLst>
        </pc:spChg>
        <pc:spChg chg="mod">
          <ac:chgData name="Valtair Miranda" userId="3ef78b2d3ce68fef" providerId="LiveId" clId="{A7EDDDC9-014D-40D8-9F94-E109F366B444}" dt="2020-10-15T22:22:24.503" v="300" actId="26606"/>
          <ac:spMkLst>
            <pc:docMk/>
            <pc:sldMk cId="1365615236" sldId="266"/>
            <ac:spMk id="3" creationId="{00000000-0000-0000-0000-000000000000}"/>
          </ac:spMkLst>
        </pc:spChg>
        <pc:spChg chg="add">
          <ac:chgData name="Valtair Miranda" userId="3ef78b2d3ce68fef" providerId="LiveId" clId="{A7EDDDC9-014D-40D8-9F94-E109F366B444}" dt="2020-10-15T22:22:24.503" v="300" actId="26606"/>
          <ac:spMkLst>
            <pc:docMk/>
            <pc:sldMk cId="1365615236" sldId="266"/>
            <ac:spMk id="9" creationId="{86295E7F-EA66-480B-B001-C8BE7CD61903}"/>
          </ac:spMkLst>
        </pc:spChg>
        <pc:picChg chg="add mod">
          <ac:chgData name="Valtair Miranda" userId="3ef78b2d3ce68fef" providerId="LiveId" clId="{A7EDDDC9-014D-40D8-9F94-E109F366B444}" dt="2020-10-15T22:22:24.503" v="300" actId="26606"/>
          <ac:picMkLst>
            <pc:docMk/>
            <pc:sldMk cId="1365615236" sldId="266"/>
            <ac:picMk id="4" creationId="{81B1A1B0-A6FE-4600-B74D-182F2A47628B}"/>
          </ac:picMkLst>
        </pc:picChg>
        <pc:picChg chg="del">
          <ac:chgData name="Valtair Miranda" userId="3ef78b2d3ce68fef" providerId="LiveId" clId="{A7EDDDC9-014D-40D8-9F94-E109F366B444}" dt="2020-10-15T22:21:45.840" v="298" actId="478"/>
          <ac:picMkLst>
            <pc:docMk/>
            <pc:sldMk cId="1365615236" sldId="266"/>
            <ac:picMk id="5122" creationId="{39982E74-1821-4DDF-9764-F6A784545ECE}"/>
          </ac:picMkLst>
        </pc:picChg>
        <pc:cxnChg chg="add">
          <ac:chgData name="Valtair Miranda" userId="3ef78b2d3ce68fef" providerId="LiveId" clId="{A7EDDDC9-014D-40D8-9F94-E109F366B444}" dt="2020-10-15T22:22:24.503" v="300" actId="26606"/>
          <ac:cxnSpMkLst>
            <pc:docMk/>
            <pc:sldMk cId="1365615236" sldId="266"/>
            <ac:cxnSpMk id="11" creationId="{E126E481-B945-4179-BD79-05E96E9B29E1}"/>
          </ac:cxnSpMkLst>
        </pc:cxnChg>
      </pc:sldChg>
      <pc:sldChg chg="addSp delSp modSp mod setBg setClrOvrMap">
        <pc:chgData name="Valtair Miranda" userId="3ef78b2d3ce68fef" providerId="LiveId" clId="{A7EDDDC9-014D-40D8-9F94-E109F366B444}" dt="2020-10-15T22:23:24.392" v="303" actId="26606"/>
        <pc:sldMkLst>
          <pc:docMk/>
          <pc:sldMk cId="3284947650" sldId="267"/>
        </pc:sldMkLst>
        <pc:spChg chg="mod">
          <ac:chgData name="Valtair Miranda" userId="3ef78b2d3ce68fef" providerId="LiveId" clId="{A7EDDDC9-014D-40D8-9F94-E109F366B444}" dt="2020-10-15T22:23:24.392" v="303" actId="26606"/>
          <ac:spMkLst>
            <pc:docMk/>
            <pc:sldMk cId="3284947650" sldId="267"/>
            <ac:spMk id="2" creationId="{00000000-0000-0000-0000-000000000000}"/>
          </ac:spMkLst>
        </pc:spChg>
        <pc:spChg chg="mod ord">
          <ac:chgData name="Valtair Miranda" userId="3ef78b2d3ce68fef" providerId="LiveId" clId="{A7EDDDC9-014D-40D8-9F94-E109F366B444}" dt="2020-10-15T22:23:24.392" v="303" actId="26606"/>
          <ac:spMkLst>
            <pc:docMk/>
            <pc:sldMk cId="3284947650" sldId="267"/>
            <ac:spMk id="3" creationId="{00000000-0000-0000-0000-000000000000}"/>
          </ac:spMkLst>
        </pc:spChg>
        <pc:spChg chg="add">
          <ac:chgData name="Valtair Miranda" userId="3ef78b2d3ce68fef" providerId="LiveId" clId="{A7EDDDC9-014D-40D8-9F94-E109F366B444}" dt="2020-10-15T22:23:24.392" v="303" actId="26606"/>
          <ac:spMkLst>
            <pc:docMk/>
            <pc:sldMk cId="3284947650" sldId="267"/>
            <ac:spMk id="9" creationId="{A3BAF07C-C39E-42EB-BB22-8D46691D9735}"/>
          </ac:spMkLst>
        </pc:spChg>
        <pc:grpChg chg="add">
          <ac:chgData name="Valtair Miranda" userId="3ef78b2d3ce68fef" providerId="LiveId" clId="{A7EDDDC9-014D-40D8-9F94-E109F366B444}" dt="2020-10-15T22:23:24.392" v="303" actId="26606"/>
          <ac:grpSpMkLst>
            <pc:docMk/>
            <pc:sldMk cId="3284947650" sldId="267"/>
            <ac:grpSpMk id="11" creationId="{D8E9CF54-0466-4261-9E62-0249E60E1886}"/>
          </ac:grpSpMkLst>
        </pc:grpChg>
        <pc:picChg chg="add mod">
          <ac:chgData name="Valtair Miranda" userId="3ef78b2d3ce68fef" providerId="LiveId" clId="{A7EDDDC9-014D-40D8-9F94-E109F366B444}" dt="2020-10-15T22:23:24.392" v="303" actId="26606"/>
          <ac:picMkLst>
            <pc:docMk/>
            <pc:sldMk cId="3284947650" sldId="267"/>
            <ac:picMk id="4" creationId="{812B84FF-A1E3-41B9-925C-432107864898}"/>
          </ac:picMkLst>
        </pc:picChg>
        <pc:picChg chg="del">
          <ac:chgData name="Valtair Miranda" userId="3ef78b2d3ce68fef" providerId="LiveId" clId="{A7EDDDC9-014D-40D8-9F94-E109F366B444}" dt="2020-10-15T22:22:30.379" v="301" actId="478"/>
          <ac:picMkLst>
            <pc:docMk/>
            <pc:sldMk cId="3284947650" sldId="267"/>
            <ac:picMk id="6146" creationId="{8BF7A2CE-77A0-44DC-8C41-24712450BADF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E6938C-FB0A-49D2-B8F0-C7DD5F4A2C59}" type="doc">
      <dgm:prSet loTypeId="urn:microsoft.com/office/officeart/2009/3/layout/StepUpProcess" loCatId="process" qsTypeId="urn:microsoft.com/office/officeart/2005/8/quickstyle/simple5" qsCatId="simple" csTypeId="urn:microsoft.com/office/officeart/2005/8/colors/accent3_3" csCatId="accent3" phldr="1"/>
      <dgm:spPr/>
      <dgm:t>
        <a:bodyPr/>
        <a:lstStyle/>
        <a:p>
          <a:endParaRPr lang="pt-BR"/>
        </a:p>
      </dgm:t>
    </dgm:pt>
    <dgm:pt modelId="{764F6F01-2859-4F9B-B4C0-877172751410}">
      <dgm:prSet/>
      <dgm:spPr/>
      <dgm:t>
        <a:bodyPr/>
        <a:lstStyle/>
        <a:p>
          <a:pPr rtl="0"/>
          <a:r>
            <a:rPr lang="pt-BR" dirty="0">
              <a:uFillTx/>
            </a:rPr>
            <a:t>Igrejas mais divididas internamente: </a:t>
          </a:r>
          <a:r>
            <a:rPr lang="fr-FR" dirty="0">
              <a:uFillTx/>
            </a:rPr>
            <a:t>É</a:t>
          </a:r>
          <a:r>
            <a:rPr lang="pt-BR" dirty="0" err="1">
              <a:uFillTx/>
            </a:rPr>
            <a:t>feso</a:t>
          </a:r>
          <a:r>
            <a:rPr lang="pt-BR" dirty="0">
              <a:uFillTx/>
            </a:rPr>
            <a:t>, </a:t>
          </a:r>
          <a:r>
            <a:rPr lang="pt-BR" dirty="0" err="1">
              <a:uFillTx/>
            </a:rPr>
            <a:t>Sardes</a:t>
          </a:r>
          <a:r>
            <a:rPr lang="pt-BR" dirty="0">
              <a:uFillTx/>
            </a:rPr>
            <a:t>, Pérgamo e </a:t>
          </a:r>
          <a:r>
            <a:rPr lang="pt-BR" dirty="0" err="1">
              <a:uFillTx/>
            </a:rPr>
            <a:t>Tiatira</a:t>
          </a:r>
          <a:r>
            <a:rPr lang="pt-BR" dirty="0">
              <a:uFillTx/>
            </a:rPr>
            <a:t>. </a:t>
          </a:r>
          <a:endParaRPr lang="pt-BR" dirty="0"/>
        </a:p>
      </dgm:t>
    </dgm:pt>
    <dgm:pt modelId="{F1167F06-936E-4BC3-9C49-784DC98F1A21}" type="parTrans" cxnId="{D2E0A780-BC1B-486A-8F0B-6C912DD3698E}">
      <dgm:prSet/>
      <dgm:spPr/>
      <dgm:t>
        <a:bodyPr/>
        <a:lstStyle/>
        <a:p>
          <a:endParaRPr lang="pt-BR"/>
        </a:p>
      </dgm:t>
    </dgm:pt>
    <dgm:pt modelId="{E8526873-10A9-43F4-9C6F-B0115084A6BC}" type="sibTrans" cxnId="{D2E0A780-BC1B-486A-8F0B-6C912DD3698E}">
      <dgm:prSet/>
      <dgm:spPr/>
      <dgm:t>
        <a:bodyPr/>
        <a:lstStyle/>
        <a:p>
          <a:endParaRPr lang="pt-BR"/>
        </a:p>
      </dgm:t>
    </dgm:pt>
    <dgm:pt modelId="{2AA805A7-2A83-475F-A9BF-B62C0018EFB5}">
      <dgm:prSet/>
      <dgm:spPr/>
      <dgm:t>
        <a:bodyPr/>
        <a:lstStyle/>
        <a:p>
          <a:pPr rtl="0"/>
          <a:r>
            <a:rPr lang="pt-BR" dirty="0">
              <a:uFillTx/>
            </a:rPr>
            <a:t>Uma igreja não recebe elogios e sequer encorajamento: </a:t>
          </a:r>
          <a:r>
            <a:rPr lang="pt-BR" dirty="0" err="1">
              <a:uFillTx/>
            </a:rPr>
            <a:t>Laodicéia</a:t>
          </a:r>
          <a:r>
            <a:rPr lang="pt-BR" dirty="0">
              <a:uFillTx/>
            </a:rPr>
            <a:t>. </a:t>
          </a:r>
          <a:endParaRPr lang="pt-BR" dirty="0"/>
        </a:p>
      </dgm:t>
    </dgm:pt>
    <dgm:pt modelId="{F311B4EC-9F91-47D7-ABF1-C3BA5F8ABE18}" type="parTrans" cxnId="{08096D3B-9C7C-41A1-97D8-10ADCEDB11B9}">
      <dgm:prSet/>
      <dgm:spPr/>
      <dgm:t>
        <a:bodyPr/>
        <a:lstStyle/>
        <a:p>
          <a:endParaRPr lang="pt-BR"/>
        </a:p>
      </dgm:t>
    </dgm:pt>
    <dgm:pt modelId="{DE438D17-E9FA-49D0-AC39-ED55191AC1D4}" type="sibTrans" cxnId="{08096D3B-9C7C-41A1-97D8-10ADCEDB11B9}">
      <dgm:prSet/>
      <dgm:spPr/>
      <dgm:t>
        <a:bodyPr/>
        <a:lstStyle/>
        <a:p>
          <a:endParaRPr lang="pt-BR"/>
        </a:p>
      </dgm:t>
    </dgm:pt>
    <dgm:pt modelId="{E506E4FB-8894-4662-B229-E71FD9101DF7}">
      <dgm:prSet/>
      <dgm:spPr/>
      <dgm:t>
        <a:bodyPr/>
        <a:lstStyle/>
        <a:p>
          <a:pPr rtl="0"/>
          <a:r>
            <a:rPr lang="pt-BR"/>
            <a:t>Duas igrejas recebem muitos elogios e encorajamentos: Esmirna e Filadélfia. </a:t>
          </a:r>
          <a:endParaRPr lang="pt-BR" dirty="0"/>
        </a:p>
      </dgm:t>
    </dgm:pt>
    <dgm:pt modelId="{FF9936E9-6ABD-4E62-AE88-9847546F6D56}" type="parTrans" cxnId="{95B2292F-051D-4FD2-B87F-FFD7FA40F92C}">
      <dgm:prSet/>
      <dgm:spPr/>
      <dgm:t>
        <a:bodyPr/>
        <a:lstStyle/>
        <a:p>
          <a:endParaRPr lang="pt-BR"/>
        </a:p>
      </dgm:t>
    </dgm:pt>
    <dgm:pt modelId="{303A22A9-073D-4CB0-B6A7-507E10F6B64D}" type="sibTrans" cxnId="{95B2292F-051D-4FD2-B87F-FFD7FA40F92C}">
      <dgm:prSet/>
      <dgm:spPr/>
      <dgm:t>
        <a:bodyPr/>
        <a:lstStyle/>
        <a:p>
          <a:endParaRPr lang="pt-BR"/>
        </a:p>
      </dgm:t>
    </dgm:pt>
    <dgm:pt modelId="{24C67C85-9FBC-4F5A-ACEC-C1EF9713A8C8}" type="pres">
      <dgm:prSet presAssocID="{75E6938C-FB0A-49D2-B8F0-C7DD5F4A2C59}" presName="rootnode" presStyleCnt="0">
        <dgm:presLayoutVars>
          <dgm:chMax/>
          <dgm:chPref/>
          <dgm:dir/>
          <dgm:animLvl val="lvl"/>
        </dgm:presLayoutVars>
      </dgm:prSet>
      <dgm:spPr/>
    </dgm:pt>
    <dgm:pt modelId="{9DA3AA09-E0AB-4131-89C5-7953A2ECEF8B}" type="pres">
      <dgm:prSet presAssocID="{764F6F01-2859-4F9B-B4C0-877172751410}" presName="composite" presStyleCnt="0"/>
      <dgm:spPr/>
    </dgm:pt>
    <dgm:pt modelId="{27F952F1-E9E4-419C-AF3B-58DA2F059445}" type="pres">
      <dgm:prSet presAssocID="{764F6F01-2859-4F9B-B4C0-877172751410}" presName="LShape" presStyleLbl="alignNode1" presStyleIdx="0" presStyleCnt="5"/>
      <dgm:spPr/>
    </dgm:pt>
    <dgm:pt modelId="{76908418-1F70-4E90-9DFA-3558A6F3ADBE}" type="pres">
      <dgm:prSet presAssocID="{764F6F01-2859-4F9B-B4C0-877172751410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3276D9C2-B77F-4F60-B60C-B79171E76EAF}" type="pres">
      <dgm:prSet presAssocID="{764F6F01-2859-4F9B-B4C0-877172751410}" presName="Triangle" presStyleLbl="alignNode1" presStyleIdx="1" presStyleCnt="5"/>
      <dgm:spPr/>
    </dgm:pt>
    <dgm:pt modelId="{E92D93E3-6A22-4975-8A79-E7026B746B82}" type="pres">
      <dgm:prSet presAssocID="{E8526873-10A9-43F4-9C6F-B0115084A6BC}" presName="sibTrans" presStyleCnt="0"/>
      <dgm:spPr/>
    </dgm:pt>
    <dgm:pt modelId="{22CB27AF-D94B-4001-9AE2-4B39260D9E3D}" type="pres">
      <dgm:prSet presAssocID="{E8526873-10A9-43F4-9C6F-B0115084A6BC}" presName="space" presStyleCnt="0"/>
      <dgm:spPr/>
    </dgm:pt>
    <dgm:pt modelId="{1781C72E-C333-4DE2-9348-4B2E0F9858BF}" type="pres">
      <dgm:prSet presAssocID="{2AA805A7-2A83-475F-A9BF-B62C0018EFB5}" presName="composite" presStyleCnt="0"/>
      <dgm:spPr/>
    </dgm:pt>
    <dgm:pt modelId="{5FD93160-127D-4161-928F-3A325751F2E6}" type="pres">
      <dgm:prSet presAssocID="{2AA805A7-2A83-475F-A9BF-B62C0018EFB5}" presName="LShape" presStyleLbl="alignNode1" presStyleIdx="2" presStyleCnt="5"/>
      <dgm:spPr/>
    </dgm:pt>
    <dgm:pt modelId="{2D64B8F8-059B-4431-AA7A-CB449A7BF15B}" type="pres">
      <dgm:prSet presAssocID="{2AA805A7-2A83-475F-A9BF-B62C0018EFB5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DFE12275-C210-4D56-9645-BB9268342899}" type="pres">
      <dgm:prSet presAssocID="{2AA805A7-2A83-475F-A9BF-B62C0018EFB5}" presName="Triangle" presStyleLbl="alignNode1" presStyleIdx="3" presStyleCnt="5"/>
      <dgm:spPr/>
    </dgm:pt>
    <dgm:pt modelId="{54DECDC1-E0F0-4022-B146-D69D5EDDA852}" type="pres">
      <dgm:prSet presAssocID="{DE438D17-E9FA-49D0-AC39-ED55191AC1D4}" presName="sibTrans" presStyleCnt="0"/>
      <dgm:spPr/>
    </dgm:pt>
    <dgm:pt modelId="{6C7DB9A6-8AB0-4AFC-8DE3-4C268655A979}" type="pres">
      <dgm:prSet presAssocID="{DE438D17-E9FA-49D0-AC39-ED55191AC1D4}" presName="space" presStyleCnt="0"/>
      <dgm:spPr/>
    </dgm:pt>
    <dgm:pt modelId="{B8B59383-2928-4C63-8238-DB6E67CE9143}" type="pres">
      <dgm:prSet presAssocID="{E506E4FB-8894-4662-B229-E71FD9101DF7}" presName="composite" presStyleCnt="0"/>
      <dgm:spPr/>
    </dgm:pt>
    <dgm:pt modelId="{04E927AC-332A-4A6A-B7A9-E252F3548B6B}" type="pres">
      <dgm:prSet presAssocID="{E506E4FB-8894-4662-B229-E71FD9101DF7}" presName="LShape" presStyleLbl="alignNode1" presStyleIdx="4" presStyleCnt="5"/>
      <dgm:spPr/>
    </dgm:pt>
    <dgm:pt modelId="{4DC49092-A7DB-493F-8A03-54372419F229}" type="pres">
      <dgm:prSet presAssocID="{E506E4FB-8894-4662-B229-E71FD9101DF7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95B2292F-051D-4FD2-B87F-FFD7FA40F92C}" srcId="{75E6938C-FB0A-49D2-B8F0-C7DD5F4A2C59}" destId="{E506E4FB-8894-4662-B229-E71FD9101DF7}" srcOrd="2" destOrd="0" parTransId="{FF9936E9-6ABD-4E62-AE88-9847546F6D56}" sibTransId="{303A22A9-073D-4CB0-B6A7-507E10F6B64D}"/>
    <dgm:cxn modelId="{08096D3B-9C7C-41A1-97D8-10ADCEDB11B9}" srcId="{75E6938C-FB0A-49D2-B8F0-C7DD5F4A2C59}" destId="{2AA805A7-2A83-475F-A9BF-B62C0018EFB5}" srcOrd="1" destOrd="0" parTransId="{F311B4EC-9F91-47D7-ABF1-C3BA5F8ABE18}" sibTransId="{DE438D17-E9FA-49D0-AC39-ED55191AC1D4}"/>
    <dgm:cxn modelId="{BC1D1D4B-1994-4D4A-BE25-8C5CB4FAA2E6}" type="presOf" srcId="{2AA805A7-2A83-475F-A9BF-B62C0018EFB5}" destId="{2D64B8F8-059B-4431-AA7A-CB449A7BF15B}" srcOrd="0" destOrd="0" presId="urn:microsoft.com/office/officeart/2009/3/layout/StepUpProcess"/>
    <dgm:cxn modelId="{42F40259-7075-4655-99E1-18638FCEF14B}" type="presOf" srcId="{764F6F01-2859-4F9B-B4C0-877172751410}" destId="{76908418-1F70-4E90-9DFA-3558A6F3ADBE}" srcOrd="0" destOrd="0" presId="urn:microsoft.com/office/officeart/2009/3/layout/StepUpProcess"/>
    <dgm:cxn modelId="{8AB80C7F-DBDD-4798-A196-B877090E3675}" type="presOf" srcId="{E506E4FB-8894-4662-B229-E71FD9101DF7}" destId="{4DC49092-A7DB-493F-8A03-54372419F229}" srcOrd="0" destOrd="0" presId="urn:microsoft.com/office/officeart/2009/3/layout/StepUpProcess"/>
    <dgm:cxn modelId="{D2E0A780-BC1B-486A-8F0B-6C912DD3698E}" srcId="{75E6938C-FB0A-49D2-B8F0-C7DD5F4A2C59}" destId="{764F6F01-2859-4F9B-B4C0-877172751410}" srcOrd="0" destOrd="0" parTransId="{F1167F06-936E-4BC3-9C49-784DC98F1A21}" sibTransId="{E8526873-10A9-43F4-9C6F-B0115084A6BC}"/>
    <dgm:cxn modelId="{BC87E4E0-44CF-483F-9055-D4DA2D140915}" type="presOf" srcId="{75E6938C-FB0A-49D2-B8F0-C7DD5F4A2C59}" destId="{24C67C85-9FBC-4F5A-ACEC-C1EF9713A8C8}" srcOrd="0" destOrd="0" presId="urn:microsoft.com/office/officeart/2009/3/layout/StepUpProcess"/>
    <dgm:cxn modelId="{DF696933-A9C6-436B-B20E-5EF380BEDD45}" type="presParOf" srcId="{24C67C85-9FBC-4F5A-ACEC-C1EF9713A8C8}" destId="{9DA3AA09-E0AB-4131-89C5-7953A2ECEF8B}" srcOrd="0" destOrd="0" presId="urn:microsoft.com/office/officeart/2009/3/layout/StepUpProcess"/>
    <dgm:cxn modelId="{2CDB0DC0-2431-4560-B801-3AB5003B09C5}" type="presParOf" srcId="{9DA3AA09-E0AB-4131-89C5-7953A2ECEF8B}" destId="{27F952F1-E9E4-419C-AF3B-58DA2F059445}" srcOrd="0" destOrd="0" presId="urn:microsoft.com/office/officeart/2009/3/layout/StepUpProcess"/>
    <dgm:cxn modelId="{CEC9BB5B-F722-4D01-9BF5-0A5236BDD9E9}" type="presParOf" srcId="{9DA3AA09-E0AB-4131-89C5-7953A2ECEF8B}" destId="{76908418-1F70-4E90-9DFA-3558A6F3ADBE}" srcOrd="1" destOrd="0" presId="urn:microsoft.com/office/officeart/2009/3/layout/StepUpProcess"/>
    <dgm:cxn modelId="{4BA0F5A4-3631-4611-868B-C25D1F393A0D}" type="presParOf" srcId="{9DA3AA09-E0AB-4131-89C5-7953A2ECEF8B}" destId="{3276D9C2-B77F-4F60-B60C-B79171E76EAF}" srcOrd="2" destOrd="0" presId="urn:microsoft.com/office/officeart/2009/3/layout/StepUpProcess"/>
    <dgm:cxn modelId="{7032D5E3-5DD1-4280-BDBB-30881AE685C6}" type="presParOf" srcId="{24C67C85-9FBC-4F5A-ACEC-C1EF9713A8C8}" destId="{E92D93E3-6A22-4975-8A79-E7026B746B82}" srcOrd="1" destOrd="0" presId="urn:microsoft.com/office/officeart/2009/3/layout/StepUpProcess"/>
    <dgm:cxn modelId="{A8A01939-D735-48E4-A281-13A593A6ADA5}" type="presParOf" srcId="{E92D93E3-6A22-4975-8A79-E7026B746B82}" destId="{22CB27AF-D94B-4001-9AE2-4B39260D9E3D}" srcOrd="0" destOrd="0" presId="urn:microsoft.com/office/officeart/2009/3/layout/StepUpProcess"/>
    <dgm:cxn modelId="{75AA0FA3-4663-4BCE-A3D4-97518DF56C0C}" type="presParOf" srcId="{24C67C85-9FBC-4F5A-ACEC-C1EF9713A8C8}" destId="{1781C72E-C333-4DE2-9348-4B2E0F9858BF}" srcOrd="2" destOrd="0" presId="urn:microsoft.com/office/officeart/2009/3/layout/StepUpProcess"/>
    <dgm:cxn modelId="{C615F869-C19A-4BA7-9061-EEB55D22BBCF}" type="presParOf" srcId="{1781C72E-C333-4DE2-9348-4B2E0F9858BF}" destId="{5FD93160-127D-4161-928F-3A325751F2E6}" srcOrd="0" destOrd="0" presId="urn:microsoft.com/office/officeart/2009/3/layout/StepUpProcess"/>
    <dgm:cxn modelId="{A1954026-77B8-4318-92B2-F7EF81FC0EDF}" type="presParOf" srcId="{1781C72E-C333-4DE2-9348-4B2E0F9858BF}" destId="{2D64B8F8-059B-4431-AA7A-CB449A7BF15B}" srcOrd="1" destOrd="0" presId="urn:microsoft.com/office/officeart/2009/3/layout/StepUpProcess"/>
    <dgm:cxn modelId="{FC948DA7-7118-4BE9-8C6E-75674368AE99}" type="presParOf" srcId="{1781C72E-C333-4DE2-9348-4B2E0F9858BF}" destId="{DFE12275-C210-4D56-9645-BB9268342899}" srcOrd="2" destOrd="0" presId="urn:microsoft.com/office/officeart/2009/3/layout/StepUpProcess"/>
    <dgm:cxn modelId="{A6EE4E03-4ADD-4A8C-B901-D58145A8D6D8}" type="presParOf" srcId="{24C67C85-9FBC-4F5A-ACEC-C1EF9713A8C8}" destId="{54DECDC1-E0F0-4022-B146-D69D5EDDA852}" srcOrd="3" destOrd="0" presId="urn:microsoft.com/office/officeart/2009/3/layout/StepUpProcess"/>
    <dgm:cxn modelId="{0CA66777-9A7E-42F9-A9BD-DE5D36C226AA}" type="presParOf" srcId="{54DECDC1-E0F0-4022-B146-D69D5EDDA852}" destId="{6C7DB9A6-8AB0-4AFC-8DE3-4C268655A979}" srcOrd="0" destOrd="0" presId="urn:microsoft.com/office/officeart/2009/3/layout/StepUpProcess"/>
    <dgm:cxn modelId="{28B07B0D-4E02-4F93-8F35-7C5727FA51DC}" type="presParOf" srcId="{24C67C85-9FBC-4F5A-ACEC-C1EF9713A8C8}" destId="{B8B59383-2928-4C63-8238-DB6E67CE9143}" srcOrd="4" destOrd="0" presId="urn:microsoft.com/office/officeart/2009/3/layout/StepUpProcess"/>
    <dgm:cxn modelId="{EA2C8E8E-675E-44CC-8B2E-D42DF6598DC6}" type="presParOf" srcId="{B8B59383-2928-4C63-8238-DB6E67CE9143}" destId="{04E927AC-332A-4A6A-B7A9-E252F3548B6B}" srcOrd="0" destOrd="0" presId="urn:microsoft.com/office/officeart/2009/3/layout/StepUpProcess"/>
    <dgm:cxn modelId="{FA1AE568-6099-4FF0-8E2C-6FC6DFCC06DB}" type="presParOf" srcId="{B8B59383-2928-4C63-8238-DB6E67CE9143}" destId="{4DC49092-A7DB-493F-8A03-54372419F229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44416E-5BCF-4B2A-A6A2-97B8028A2BDC}" type="doc">
      <dgm:prSet loTypeId="urn:microsoft.com/office/officeart/2009/3/layout/CircleRelationship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95394F2-1041-4C33-ADEA-C2F6549C07BF}">
      <dgm:prSet/>
      <dgm:spPr/>
      <dgm:t>
        <a:bodyPr/>
        <a:lstStyle/>
        <a:p>
          <a:pPr rtl="0"/>
          <a:r>
            <a:rPr lang="pt-BR" dirty="0"/>
            <a:t>O povo de Deus não caminha sozinho. Jesus está entre nós.</a:t>
          </a:r>
        </a:p>
      </dgm:t>
    </dgm:pt>
    <dgm:pt modelId="{BC05ED47-94ED-49A8-A9BC-F5276D25E92A}" type="parTrans" cxnId="{F8B7A494-A771-415B-865E-A0878FD37854}">
      <dgm:prSet/>
      <dgm:spPr/>
      <dgm:t>
        <a:bodyPr/>
        <a:lstStyle/>
        <a:p>
          <a:endParaRPr lang="pt-BR"/>
        </a:p>
      </dgm:t>
    </dgm:pt>
    <dgm:pt modelId="{B5E292F1-AA05-4D4F-B6F9-720715506CE5}" type="sibTrans" cxnId="{F8B7A494-A771-415B-865E-A0878FD37854}">
      <dgm:prSet/>
      <dgm:spPr/>
      <dgm:t>
        <a:bodyPr/>
        <a:lstStyle/>
        <a:p>
          <a:endParaRPr lang="pt-BR"/>
        </a:p>
      </dgm:t>
    </dgm:pt>
    <dgm:pt modelId="{471BC4CF-56B2-4F5F-91B2-9E5A74B8B4DD}" type="pres">
      <dgm:prSet presAssocID="{A344416E-5BCF-4B2A-A6A2-97B8028A2BDC}" presName="Name0" presStyleCnt="0">
        <dgm:presLayoutVars>
          <dgm:chMax val="1"/>
          <dgm:chPref val="1"/>
        </dgm:presLayoutVars>
      </dgm:prSet>
      <dgm:spPr/>
    </dgm:pt>
    <dgm:pt modelId="{1F246E18-4C99-48F2-9EBE-49154C85E932}" type="pres">
      <dgm:prSet presAssocID="{E95394F2-1041-4C33-ADEA-C2F6549C07BF}" presName="Parent" presStyleLbl="node0" presStyleIdx="0" presStyleCnt="1">
        <dgm:presLayoutVars>
          <dgm:chMax val="5"/>
          <dgm:chPref val="5"/>
        </dgm:presLayoutVars>
      </dgm:prSet>
      <dgm:spPr/>
    </dgm:pt>
    <dgm:pt modelId="{9D25D7AE-EDF4-48F2-A491-6AB6DE19B9A2}" type="pres">
      <dgm:prSet presAssocID="{E95394F2-1041-4C33-ADEA-C2F6549C07BF}" presName="Accent1" presStyleLbl="node1" presStyleIdx="0" presStyleCnt="6"/>
      <dgm:spPr/>
    </dgm:pt>
    <dgm:pt modelId="{A994152B-3497-420B-AAFA-5B0153300559}" type="pres">
      <dgm:prSet presAssocID="{E95394F2-1041-4C33-ADEA-C2F6549C07BF}" presName="Accent2" presStyleLbl="node1" presStyleIdx="1" presStyleCnt="6"/>
      <dgm:spPr/>
    </dgm:pt>
    <dgm:pt modelId="{1C44E1E1-0499-4FBB-8578-EF3ED2F2DF47}" type="pres">
      <dgm:prSet presAssocID="{E95394F2-1041-4C33-ADEA-C2F6549C07BF}" presName="Accent3" presStyleLbl="node1" presStyleIdx="2" presStyleCnt="6"/>
      <dgm:spPr/>
    </dgm:pt>
    <dgm:pt modelId="{914D1B8F-5B9C-435A-AE4C-EBBD46E52AC9}" type="pres">
      <dgm:prSet presAssocID="{E95394F2-1041-4C33-ADEA-C2F6549C07BF}" presName="Accent4" presStyleLbl="node1" presStyleIdx="3" presStyleCnt="6"/>
      <dgm:spPr/>
    </dgm:pt>
    <dgm:pt modelId="{28F327BD-7CAA-4A54-B2FF-854E888489C8}" type="pres">
      <dgm:prSet presAssocID="{E95394F2-1041-4C33-ADEA-C2F6549C07BF}" presName="Accent5" presStyleLbl="node1" presStyleIdx="4" presStyleCnt="6"/>
      <dgm:spPr/>
    </dgm:pt>
    <dgm:pt modelId="{0C96D2E6-4CAF-4E50-90F5-E1414B3C87D0}" type="pres">
      <dgm:prSet presAssocID="{E95394F2-1041-4C33-ADEA-C2F6549C07BF}" presName="Accent6" presStyleLbl="node1" presStyleIdx="5" presStyleCnt="6"/>
      <dgm:spPr/>
    </dgm:pt>
  </dgm:ptLst>
  <dgm:cxnLst>
    <dgm:cxn modelId="{F8B7A494-A771-415B-865E-A0878FD37854}" srcId="{A344416E-5BCF-4B2A-A6A2-97B8028A2BDC}" destId="{E95394F2-1041-4C33-ADEA-C2F6549C07BF}" srcOrd="0" destOrd="0" parTransId="{BC05ED47-94ED-49A8-A9BC-F5276D25E92A}" sibTransId="{B5E292F1-AA05-4D4F-B6F9-720715506CE5}"/>
    <dgm:cxn modelId="{A868EDC8-BB15-4736-A0DF-143CDD301A1F}" type="presOf" srcId="{A344416E-5BCF-4B2A-A6A2-97B8028A2BDC}" destId="{471BC4CF-56B2-4F5F-91B2-9E5A74B8B4DD}" srcOrd="0" destOrd="0" presId="urn:microsoft.com/office/officeart/2009/3/layout/CircleRelationship"/>
    <dgm:cxn modelId="{A3FFF0FC-8D2E-4E07-8372-D7FC692CE656}" type="presOf" srcId="{E95394F2-1041-4C33-ADEA-C2F6549C07BF}" destId="{1F246E18-4C99-48F2-9EBE-49154C85E932}" srcOrd="0" destOrd="0" presId="urn:microsoft.com/office/officeart/2009/3/layout/CircleRelationship"/>
    <dgm:cxn modelId="{9ECEA2EF-7A2A-411C-A6D1-6DF25489167A}" type="presParOf" srcId="{471BC4CF-56B2-4F5F-91B2-9E5A74B8B4DD}" destId="{1F246E18-4C99-48F2-9EBE-49154C85E932}" srcOrd="0" destOrd="0" presId="urn:microsoft.com/office/officeart/2009/3/layout/CircleRelationship"/>
    <dgm:cxn modelId="{E90510F3-96BD-4AD2-A2F4-9F725916925F}" type="presParOf" srcId="{471BC4CF-56B2-4F5F-91B2-9E5A74B8B4DD}" destId="{9D25D7AE-EDF4-48F2-A491-6AB6DE19B9A2}" srcOrd="1" destOrd="0" presId="urn:microsoft.com/office/officeart/2009/3/layout/CircleRelationship"/>
    <dgm:cxn modelId="{7709C07B-A2CD-4088-9FA9-05AB9013FA0C}" type="presParOf" srcId="{471BC4CF-56B2-4F5F-91B2-9E5A74B8B4DD}" destId="{A994152B-3497-420B-AAFA-5B0153300559}" srcOrd="2" destOrd="0" presId="urn:microsoft.com/office/officeart/2009/3/layout/CircleRelationship"/>
    <dgm:cxn modelId="{233A38B5-46E1-4DC4-8E45-A8B8C977EC2B}" type="presParOf" srcId="{471BC4CF-56B2-4F5F-91B2-9E5A74B8B4DD}" destId="{1C44E1E1-0499-4FBB-8578-EF3ED2F2DF47}" srcOrd="3" destOrd="0" presId="urn:microsoft.com/office/officeart/2009/3/layout/CircleRelationship"/>
    <dgm:cxn modelId="{4B912A70-011F-4274-BC3C-02F114617F50}" type="presParOf" srcId="{471BC4CF-56B2-4F5F-91B2-9E5A74B8B4DD}" destId="{914D1B8F-5B9C-435A-AE4C-EBBD46E52AC9}" srcOrd="4" destOrd="0" presId="urn:microsoft.com/office/officeart/2009/3/layout/CircleRelationship"/>
    <dgm:cxn modelId="{EF3B5A9E-A9B2-4E2D-A193-FD92F080F81D}" type="presParOf" srcId="{471BC4CF-56B2-4F5F-91B2-9E5A74B8B4DD}" destId="{28F327BD-7CAA-4A54-B2FF-854E888489C8}" srcOrd="5" destOrd="0" presId="urn:microsoft.com/office/officeart/2009/3/layout/CircleRelationship"/>
    <dgm:cxn modelId="{7EE50244-C5BA-4EE3-9CC4-BBE62ADFBA9F}" type="presParOf" srcId="{471BC4CF-56B2-4F5F-91B2-9E5A74B8B4DD}" destId="{0C96D2E6-4CAF-4E50-90F5-E1414B3C87D0}" srcOrd="6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F952F1-E9E4-419C-AF3B-58DA2F059445}">
      <dsp:nvSpPr>
        <dsp:cNvPr id="0" name=""/>
        <dsp:cNvSpPr/>
      </dsp:nvSpPr>
      <dsp:spPr>
        <a:xfrm rot="5400000">
          <a:off x="513948" y="1312414"/>
          <a:ext cx="1538357" cy="2559791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6908418-1F70-4E90-9DFA-3558A6F3ADBE}">
      <dsp:nvSpPr>
        <dsp:cNvPr id="0" name=""/>
        <dsp:cNvSpPr/>
      </dsp:nvSpPr>
      <dsp:spPr>
        <a:xfrm>
          <a:off x="257157" y="2077240"/>
          <a:ext cx="2310994" cy="2025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uFillTx/>
            </a:rPr>
            <a:t>Igrejas mais divididas internamente: </a:t>
          </a:r>
          <a:r>
            <a:rPr lang="fr-FR" sz="2200" kern="1200" dirty="0">
              <a:uFillTx/>
            </a:rPr>
            <a:t>É</a:t>
          </a:r>
          <a:r>
            <a:rPr lang="pt-BR" sz="2200" kern="1200" dirty="0" err="1">
              <a:uFillTx/>
            </a:rPr>
            <a:t>feso</a:t>
          </a:r>
          <a:r>
            <a:rPr lang="pt-BR" sz="2200" kern="1200" dirty="0">
              <a:uFillTx/>
            </a:rPr>
            <a:t>, </a:t>
          </a:r>
          <a:r>
            <a:rPr lang="pt-BR" sz="2200" kern="1200" dirty="0" err="1">
              <a:uFillTx/>
            </a:rPr>
            <a:t>Sardes</a:t>
          </a:r>
          <a:r>
            <a:rPr lang="pt-BR" sz="2200" kern="1200" dirty="0">
              <a:uFillTx/>
            </a:rPr>
            <a:t>, Pérgamo e </a:t>
          </a:r>
          <a:r>
            <a:rPr lang="pt-BR" sz="2200" kern="1200" dirty="0" err="1">
              <a:uFillTx/>
            </a:rPr>
            <a:t>Tiatira</a:t>
          </a:r>
          <a:r>
            <a:rPr lang="pt-BR" sz="2200" kern="1200" dirty="0">
              <a:uFillTx/>
            </a:rPr>
            <a:t>. </a:t>
          </a:r>
          <a:endParaRPr lang="pt-BR" sz="2200" kern="1200" dirty="0"/>
        </a:p>
      </dsp:txBody>
      <dsp:txXfrm>
        <a:off x="257157" y="2077240"/>
        <a:ext cx="2310994" cy="2025722"/>
      </dsp:txXfrm>
    </dsp:sp>
    <dsp:sp modelId="{3276D9C2-B77F-4F60-B60C-B79171E76EAF}">
      <dsp:nvSpPr>
        <dsp:cNvPr id="0" name=""/>
        <dsp:cNvSpPr/>
      </dsp:nvSpPr>
      <dsp:spPr>
        <a:xfrm>
          <a:off x="2132115" y="1123959"/>
          <a:ext cx="436036" cy="436036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shade val="80000"/>
                <a:hueOff val="54727"/>
                <a:satOff val="-358"/>
                <a:lumOff val="6139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54727"/>
                <a:satOff val="-358"/>
                <a:lumOff val="6139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54727"/>
                <a:satOff val="-358"/>
                <a:lumOff val="613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80000"/>
              <a:hueOff val="54727"/>
              <a:satOff val="-358"/>
              <a:lumOff val="613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FD93160-127D-4161-928F-3A325751F2E6}">
      <dsp:nvSpPr>
        <dsp:cNvPr id="0" name=""/>
        <dsp:cNvSpPr/>
      </dsp:nvSpPr>
      <dsp:spPr>
        <a:xfrm rot="5400000">
          <a:off x="3343056" y="612348"/>
          <a:ext cx="1538357" cy="2559791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shade val="80000"/>
                <a:hueOff val="109454"/>
                <a:satOff val="-716"/>
                <a:lumOff val="12277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109454"/>
                <a:satOff val="-716"/>
                <a:lumOff val="12277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109454"/>
                <a:satOff val="-716"/>
                <a:lumOff val="1227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80000"/>
              <a:hueOff val="109454"/>
              <a:satOff val="-716"/>
              <a:lumOff val="1227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D64B8F8-059B-4431-AA7A-CB449A7BF15B}">
      <dsp:nvSpPr>
        <dsp:cNvPr id="0" name=""/>
        <dsp:cNvSpPr/>
      </dsp:nvSpPr>
      <dsp:spPr>
        <a:xfrm>
          <a:off x="3086266" y="1377174"/>
          <a:ext cx="2310994" cy="2025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uFillTx/>
            </a:rPr>
            <a:t>Uma igreja não recebe elogios e sequer encorajamento: </a:t>
          </a:r>
          <a:r>
            <a:rPr lang="pt-BR" sz="2200" kern="1200" dirty="0" err="1">
              <a:uFillTx/>
            </a:rPr>
            <a:t>Laodicéia</a:t>
          </a:r>
          <a:r>
            <a:rPr lang="pt-BR" sz="2200" kern="1200" dirty="0">
              <a:uFillTx/>
            </a:rPr>
            <a:t>. </a:t>
          </a:r>
          <a:endParaRPr lang="pt-BR" sz="2200" kern="1200" dirty="0"/>
        </a:p>
      </dsp:txBody>
      <dsp:txXfrm>
        <a:off x="3086266" y="1377174"/>
        <a:ext cx="2310994" cy="2025722"/>
      </dsp:txXfrm>
    </dsp:sp>
    <dsp:sp modelId="{DFE12275-C210-4D56-9645-BB9268342899}">
      <dsp:nvSpPr>
        <dsp:cNvPr id="0" name=""/>
        <dsp:cNvSpPr/>
      </dsp:nvSpPr>
      <dsp:spPr>
        <a:xfrm>
          <a:off x="4961224" y="423894"/>
          <a:ext cx="436036" cy="436036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shade val="80000"/>
                <a:hueOff val="164180"/>
                <a:satOff val="-1073"/>
                <a:lumOff val="18416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164180"/>
                <a:satOff val="-1073"/>
                <a:lumOff val="18416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164180"/>
                <a:satOff val="-1073"/>
                <a:lumOff val="1841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80000"/>
              <a:hueOff val="164180"/>
              <a:satOff val="-1073"/>
              <a:lumOff val="1841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4E927AC-332A-4A6A-B7A9-E252F3548B6B}">
      <dsp:nvSpPr>
        <dsp:cNvPr id="0" name=""/>
        <dsp:cNvSpPr/>
      </dsp:nvSpPr>
      <dsp:spPr>
        <a:xfrm rot="5400000">
          <a:off x="6172165" y="-87716"/>
          <a:ext cx="1538357" cy="2559791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shade val="80000"/>
                <a:hueOff val="218907"/>
                <a:satOff val="-1431"/>
                <a:lumOff val="24554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218907"/>
                <a:satOff val="-1431"/>
                <a:lumOff val="24554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218907"/>
                <a:satOff val="-1431"/>
                <a:lumOff val="2455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80000"/>
              <a:hueOff val="218907"/>
              <a:satOff val="-1431"/>
              <a:lumOff val="2455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DC49092-A7DB-493F-8A03-54372419F229}">
      <dsp:nvSpPr>
        <dsp:cNvPr id="0" name=""/>
        <dsp:cNvSpPr/>
      </dsp:nvSpPr>
      <dsp:spPr>
        <a:xfrm>
          <a:off x="5915374" y="677109"/>
          <a:ext cx="2310994" cy="2025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Duas igrejas recebem muitos elogios e encorajamentos: Esmirna e Filadélfia. </a:t>
          </a:r>
          <a:endParaRPr lang="pt-BR" sz="2200" kern="1200" dirty="0"/>
        </a:p>
      </dsp:txBody>
      <dsp:txXfrm>
        <a:off x="5915374" y="677109"/>
        <a:ext cx="2310994" cy="20257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246E18-4C99-48F2-9EBE-49154C85E932}">
      <dsp:nvSpPr>
        <dsp:cNvPr id="0" name=""/>
        <dsp:cNvSpPr/>
      </dsp:nvSpPr>
      <dsp:spPr>
        <a:xfrm>
          <a:off x="0" y="381199"/>
          <a:ext cx="2986651" cy="298688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O povo de Deus não caminha sozinho. Jesus está entre nós.</a:t>
          </a:r>
        </a:p>
      </dsp:txBody>
      <dsp:txXfrm>
        <a:off x="437385" y="818619"/>
        <a:ext cx="2111881" cy="2112048"/>
      </dsp:txXfrm>
    </dsp:sp>
    <dsp:sp modelId="{9D25D7AE-EDF4-48F2-A491-6AB6DE19B9A2}">
      <dsp:nvSpPr>
        <dsp:cNvPr id="0" name=""/>
        <dsp:cNvSpPr/>
      </dsp:nvSpPr>
      <dsp:spPr>
        <a:xfrm>
          <a:off x="1704313" y="245114"/>
          <a:ext cx="332382" cy="3321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94152B-3497-420B-AAFA-5B0153300559}">
      <dsp:nvSpPr>
        <dsp:cNvPr id="0" name=""/>
        <dsp:cNvSpPr/>
      </dsp:nvSpPr>
      <dsp:spPr>
        <a:xfrm>
          <a:off x="917812" y="3146165"/>
          <a:ext cx="240737" cy="24076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44E1E1-0499-4FBB-8578-EF3ED2F2DF47}">
      <dsp:nvSpPr>
        <dsp:cNvPr id="0" name=""/>
        <dsp:cNvSpPr/>
      </dsp:nvSpPr>
      <dsp:spPr>
        <a:xfrm>
          <a:off x="3178831" y="1593401"/>
          <a:ext cx="240737" cy="24076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4D1B8F-5B9C-435A-AE4C-EBBD46E52AC9}">
      <dsp:nvSpPr>
        <dsp:cNvPr id="0" name=""/>
        <dsp:cNvSpPr/>
      </dsp:nvSpPr>
      <dsp:spPr>
        <a:xfrm>
          <a:off x="2028146" y="3402283"/>
          <a:ext cx="332382" cy="3321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F327BD-7CAA-4A54-B2FF-854E888489C8}">
      <dsp:nvSpPr>
        <dsp:cNvPr id="0" name=""/>
        <dsp:cNvSpPr/>
      </dsp:nvSpPr>
      <dsp:spPr>
        <a:xfrm>
          <a:off x="985861" y="717224"/>
          <a:ext cx="240737" cy="24076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96D2E6-4CAF-4E50-90F5-E1414B3C87D0}">
      <dsp:nvSpPr>
        <dsp:cNvPr id="0" name=""/>
        <dsp:cNvSpPr/>
      </dsp:nvSpPr>
      <dsp:spPr>
        <a:xfrm>
          <a:off x="227743" y="2094473"/>
          <a:ext cx="240737" cy="24076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0451-A819-4C7B-BD91-1F887C714692}" type="datetimeFigureOut">
              <a:rPr lang="pt-BR" smtClean="0"/>
              <a:t>15/10/2020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01FF-2D57-43FC-B0C6-BFDD2ADE87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9170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0451-A819-4C7B-BD91-1F887C714692}" type="datetimeFigureOut">
              <a:rPr lang="pt-BR" smtClean="0"/>
              <a:t>15/10/2020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01FF-2D57-43FC-B0C6-BFDD2ADE87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6739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0451-A819-4C7B-BD91-1F887C714692}" type="datetimeFigureOut">
              <a:rPr lang="pt-BR" smtClean="0"/>
              <a:t>15/10/2020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01FF-2D57-43FC-B0C6-BFDD2ADE87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6535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0451-A819-4C7B-BD91-1F887C714692}" type="datetimeFigureOut">
              <a:rPr lang="pt-BR" smtClean="0"/>
              <a:t>15/10/2020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01FF-2D57-43FC-B0C6-BFDD2ADE87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9395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0451-A819-4C7B-BD91-1F887C714692}" type="datetimeFigureOut">
              <a:rPr lang="pt-BR" smtClean="0"/>
              <a:t>15/10/2020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01FF-2D57-43FC-B0C6-BFDD2ADE87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0843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0451-A819-4C7B-BD91-1F887C714692}" type="datetimeFigureOut">
              <a:rPr lang="pt-BR" smtClean="0"/>
              <a:t>15/10/2020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01FF-2D57-43FC-B0C6-BFDD2ADE87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358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0451-A819-4C7B-BD91-1F887C714692}" type="datetimeFigureOut">
              <a:rPr lang="pt-BR" smtClean="0"/>
              <a:t>15/10/2020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01FF-2D57-43FC-B0C6-BFDD2ADE87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0937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0451-A819-4C7B-BD91-1F887C714692}" type="datetimeFigureOut">
              <a:rPr lang="pt-BR" smtClean="0"/>
              <a:t>15/10/2020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01FF-2D57-43FC-B0C6-BFDD2ADE87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3747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0451-A819-4C7B-BD91-1F887C714692}" type="datetimeFigureOut">
              <a:rPr lang="pt-BR" smtClean="0"/>
              <a:t>15/10/2020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01FF-2D57-43FC-B0C6-BFDD2ADE87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1782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0451-A819-4C7B-BD91-1F887C714692}" type="datetimeFigureOut">
              <a:rPr lang="pt-BR" smtClean="0"/>
              <a:t>15/10/2020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01FF-2D57-43FC-B0C6-BFDD2ADE87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3374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0451-A819-4C7B-BD91-1F887C714692}" type="datetimeFigureOut">
              <a:rPr lang="pt-BR" smtClean="0"/>
              <a:t>15/10/2020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01FF-2D57-43FC-B0C6-BFDD2ADE87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1419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C0451-A819-4C7B-BD91-1F887C714692}" type="datetimeFigureOut">
              <a:rPr lang="pt-BR" smtClean="0"/>
              <a:t>15/10/2020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401FF-2D57-43FC-B0C6-BFDD2ADE87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8766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5"/>
          <p:cNvSpPr txBox="1">
            <a:spLocks noChangeArrowheads="1"/>
          </p:cNvSpPr>
          <p:nvPr/>
        </p:nvSpPr>
        <p:spPr bwMode="auto">
          <a:xfrm>
            <a:off x="4286250" y="5929313"/>
            <a:ext cx="1571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chemeClr val="bg1"/>
                </a:solidFill>
                <a:latin typeface="Arial" panose="020B0604020202020204" pitchFamily="34" charset="0"/>
              </a:rPr>
              <a:t>EBD 1</a:t>
            </a:r>
          </a:p>
        </p:txBody>
      </p:sp>
      <p:pic>
        <p:nvPicPr>
          <p:cNvPr id="2051" name="Imagem 11" descr="Convicçã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4638675"/>
            <a:ext cx="3325812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m 13" descr="CB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288" y="5013325"/>
            <a:ext cx="136842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Imagem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469900"/>
            <a:ext cx="9036050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835150" y="620713"/>
            <a:ext cx="95408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dirty="0">
                <a:solidFill>
                  <a:schemeClr val="tx2">
                    <a:lumMod val="75000"/>
                  </a:schemeClr>
                </a:solidFill>
              </a:rPr>
              <a:t>Revista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857875" y="2781300"/>
            <a:ext cx="271145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dirty="0">
                <a:solidFill>
                  <a:schemeClr val="tx2">
                    <a:lumMod val="75000"/>
                  </a:schemeClr>
                </a:solidFill>
              </a:rPr>
              <a:t>Escola Bíblica Dominical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2663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2090569"/>
            <a:ext cx="32232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513853"/>
            <a:ext cx="4507025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Road to Emmaus – Jesus Walks with Us on the Road of Life – Commongoodonline">
            <a:extLst>
              <a:ext uri="{FF2B5EF4-FFF2-40B4-BE49-F238E27FC236}">
                <a16:creationId xmlns:a16="http://schemas.microsoft.com/office/drawing/2014/main" id="{2FB6D0DC-BCED-41E9-AA1A-457A1E5645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8" r="34501" b="1"/>
          <a:stretch/>
        </p:blipFill>
        <p:spPr bwMode="auto">
          <a:xfrm>
            <a:off x="4483341" y="799352"/>
            <a:ext cx="4069057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4285817"/>
              </p:ext>
            </p:extLst>
          </p:nvPr>
        </p:nvGraphicFramePr>
        <p:xfrm>
          <a:off x="443039" y="2330505"/>
          <a:ext cx="3419569" cy="3979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3474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11" descr="Convicçã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786438"/>
            <a:ext cx="1785938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Imagem 13" descr="CB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5843588"/>
            <a:ext cx="10096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uxograma: Entrada Manual 3"/>
          <p:cNvSpPr/>
          <p:nvPr/>
        </p:nvSpPr>
        <p:spPr>
          <a:xfrm>
            <a:off x="4456113" y="476250"/>
            <a:ext cx="4024312" cy="857250"/>
          </a:xfrm>
          <a:prstGeom prst="flowChartManualInpu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highlight>
                <a:srgbClr val="C0C0C0"/>
              </a:highlight>
            </a:endParaRPr>
          </a:p>
        </p:txBody>
      </p:sp>
      <p:sp>
        <p:nvSpPr>
          <p:cNvPr id="11" name="Fluxograma: Entrada Manual 10"/>
          <p:cNvSpPr/>
          <p:nvPr/>
        </p:nvSpPr>
        <p:spPr>
          <a:xfrm rot="10800000">
            <a:off x="3892550" y="1093788"/>
            <a:ext cx="4022725" cy="1014412"/>
          </a:xfrm>
          <a:prstGeom prst="flowChartManualInpu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highlight>
                <a:srgbClr val="C0C0C0"/>
              </a:highlight>
            </a:endParaRPr>
          </a:p>
        </p:txBody>
      </p:sp>
      <p:sp>
        <p:nvSpPr>
          <p:cNvPr id="3078" name="CaixaDeTexto 4"/>
          <p:cNvSpPr txBox="1">
            <a:spLocks noChangeArrowheads="1"/>
          </p:cNvSpPr>
          <p:nvPr/>
        </p:nvSpPr>
        <p:spPr bwMode="auto">
          <a:xfrm>
            <a:off x="4456112" y="836712"/>
            <a:ext cx="40227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400" b="1" dirty="0">
                <a:latin typeface="Arial" panose="020B0604020202020204" pitchFamily="34" charset="0"/>
              </a:rPr>
              <a:t>CARTAS ÀS IGREJAS – I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919288" y="2479675"/>
            <a:ext cx="5305425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PT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Texto bíblico  - Apocalipse 2	   </a:t>
            </a:r>
          </a:p>
          <a:p>
            <a:pPr>
              <a:defRPr/>
            </a:pPr>
            <a:endParaRPr lang="pt-PT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pt-PT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Texto áureo  - Apocalipse 2.19</a:t>
            </a:r>
          </a:p>
        </p:txBody>
      </p:sp>
      <p:pic>
        <p:nvPicPr>
          <p:cNvPr id="3081" name="Imagem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5830888"/>
            <a:ext cx="2695575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58522" cy="30419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FEAE179-C525-48F3-AD47-0E9E2B6F2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8416" y="4883544"/>
            <a:ext cx="2907065" cy="155690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600"/>
              <a:t>As três partes do Apocalipse</a:t>
            </a:r>
            <a:br>
              <a:rPr lang="pt-BR" sz="2600"/>
            </a:br>
            <a:br>
              <a:rPr lang="pt-BR" sz="2600"/>
            </a:br>
            <a:endParaRPr lang="pt-BR" sz="260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8416" y="0"/>
            <a:ext cx="8423809" cy="45881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ncient scroll | Carol Cantrell ::: Spiritual Musings">
            <a:extLst>
              <a:ext uri="{FF2B5EF4-FFF2-40B4-BE49-F238E27FC236}">
                <a16:creationId xmlns:a16="http://schemas.microsoft.com/office/drawing/2014/main" id="{544457D3-5F7A-4CD9-AF35-E577B9F462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6"/>
          <a:stretch/>
        </p:blipFill>
        <p:spPr bwMode="auto">
          <a:xfrm>
            <a:off x="719403" y="364142"/>
            <a:ext cx="7777234" cy="386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817950" y="5666847"/>
            <a:ext cx="1463040" cy="342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039" y="4883544"/>
            <a:ext cx="4940186" cy="1556907"/>
          </a:xfrm>
        </p:spPr>
        <p:txBody>
          <a:bodyPr anchor="ctr">
            <a:normAutofit/>
          </a:bodyPr>
          <a:lstStyle/>
          <a:p>
            <a:r>
              <a:rPr lang="pt-BR" sz="1600"/>
              <a:t>. De 1.9 até 3.20, em torno das sete cartas;</a:t>
            </a:r>
          </a:p>
          <a:p>
            <a:r>
              <a:rPr lang="pt-BR" sz="1600"/>
              <a:t>. De 4.1 até 11.20, em torno de um rolo selado com sete selos;</a:t>
            </a:r>
          </a:p>
          <a:p>
            <a:r>
              <a:rPr lang="pt-BR" sz="1600"/>
              <a:t>. De 12.1 até 22.7, em torno do conflito entre os seguidores do Cordeiro e os seguidores do Dragão.</a:t>
            </a:r>
          </a:p>
        </p:txBody>
      </p:sp>
    </p:spTree>
    <p:extLst>
      <p:ext uri="{BB962C8B-B14F-4D97-AF65-F5344CB8AC3E}">
        <p14:creationId xmlns:p14="http://schemas.microsoft.com/office/powerpoint/2010/main" val="2166591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9776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/>
              <a:t>As igrejas do Apocalipse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559762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0927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170" y="856180"/>
            <a:ext cx="3420438" cy="112806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500"/>
              <a:t>Uma crise com a sociedade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2663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2090569"/>
            <a:ext cx="32232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3039" y="2330505"/>
            <a:ext cx="3419569" cy="3979585"/>
          </a:xfrm>
        </p:spPr>
        <p:txBody>
          <a:bodyPr anchor="ctr">
            <a:normAutofit/>
          </a:bodyPr>
          <a:lstStyle/>
          <a:p>
            <a:r>
              <a:rPr lang="pt-BR" sz="1700"/>
              <a:t>os que “se dizem judeus, mas não o são”, expressão que implica que eles deveriam fazer parte de um grupo de judeus da Ásia.</a:t>
            </a:r>
          </a:p>
          <a:p>
            <a:r>
              <a:rPr lang="pt-BR" sz="1700"/>
              <a:t>o Império Romano e sua estrutura social, política e religiosa.</a:t>
            </a:r>
          </a:p>
          <a:p>
            <a:r>
              <a:rPr lang="pt-BR" sz="1700"/>
              <a:t>o culto imperial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513853"/>
            <a:ext cx="4507025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Ancient Roman Head Statue Showing Anger | The Arts Stock Image 219990025">
            <a:extLst>
              <a:ext uri="{FF2B5EF4-FFF2-40B4-BE49-F238E27FC236}">
                <a16:creationId xmlns:a16="http://schemas.microsoft.com/office/drawing/2014/main" id="{30B3C501-37A0-4EC9-A15D-339A263499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0" r="-3" b="6155"/>
          <a:stretch/>
        </p:blipFill>
        <p:spPr bwMode="auto">
          <a:xfrm>
            <a:off x="4483341" y="799352"/>
            <a:ext cx="4069057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007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247255" y="1290909"/>
            <a:ext cx="7277099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02838" y="2010741"/>
            <a:ext cx="5530453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88513" y="1780905"/>
            <a:ext cx="6026944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542347"/>
            <a:ext cx="7750968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5" y="6178751"/>
            <a:ext cx="378619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59376"/>
            <a:ext cx="8318896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1916"/>
            <a:ext cx="79295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5" y="-6705"/>
            <a:ext cx="446485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1916"/>
            <a:ext cx="267890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69950" y="-1916"/>
            <a:ext cx="4341019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926260" y="2872"/>
            <a:ext cx="2213372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31686" y="1481328"/>
            <a:ext cx="2194560" cy="2468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200" b="1"/>
              <a:t>Mensagem para Éfeso</a:t>
            </a:r>
            <a:endParaRPr lang="en-US" sz="320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631686" y="4078224"/>
            <a:ext cx="2194560" cy="130759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700" b="1"/>
              <a:t>Provavelmente a mais proeminente das sete igrejas, bem conhecida por Atos e pelas cartas paulinas. </a:t>
            </a:r>
            <a:endParaRPr lang="en-US" sz="1700"/>
          </a:p>
        </p:txBody>
      </p:sp>
      <p:sp>
        <p:nvSpPr>
          <p:cNvPr id="95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15619" y="-1916"/>
            <a:ext cx="1624013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68119" y="-1916"/>
            <a:ext cx="671513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564058" y="2218040"/>
            <a:ext cx="3314068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076" name="Picture 4" descr="Weekly Roundup for February 13th — ANCIENT JEW REVIEW">
            <a:extLst>
              <a:ext uri="{FF2B5EF4-FFF2-40B4-BE49-F238E27FC236}">
                <a16:creationId xmlns:a16="http://schemas.microsoft.com/office/drawing/2014/main" id="{6DECE99A-05FC-47EC-A171-D57870B014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2" r="16979" b="2"/>
          <a:stretch/>
        </p:blipFill>
        <p:spPr bwMode="auto">
          <a:xfrm>
            <a:off x="691432" y="465243"/>
            <a:ext cx="5821443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956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7F7D7B8D-EF99-4CA1-AB1E-4C0C04740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2917370"/>
            <a:ext cx="9143999" cy="39406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7836" y="4559523"/>
            <a:ext cx="8176104" cy="1236440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000" b="1">
                <a:solidFill>
                  <a:schemeClr val="bg1"/>
                </a:solidFill>
              </a:rPr>
              <a:t>Mensagem para Esmirna</a:t>
            </a:r>
            <a:endParaRPr lang="en-US" sz="600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7836" y="5795963"/>
            <a:ext cx="8176104" cy="560388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>
                <a:solidFill>
                  <a:schemeClr val="bg1"/>
                </a:solidFill>
              </a:rPr>
              <a:t>Contraste entre pobreza material e riqueza espiritual.</a:t>
            </a:r>
          </a:p>
        </p:txBody>
      </p:sp>
      <p:pic>
        <p:nvPicPr>
          <p:cNvPr id="4" name="Picture 2" descr="TOUR OF THE JEWISH HERITAGE IN ESMIRNA">
            <a:extLst>
              <a:ext uri="{FF2B5EF4-FFF2-40B4-BE49-F238E27FC236}">
                <a16:creationId xmlns:a16="http://schemas.microsoft.com/office/drawing/2014/main" id="{B9C622F0-4770-416E-99C5-B52A9011C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6" b="1"/>
          <a:stretch/>
        </p:blipFill>
        <p:spPr bwMode="auto">
          <a:xfrm>
            <a:off x="20" y="1"/>
            <a:ext cx="9143979" cy="423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169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0030" y="4892040"/>
            <a:ext cx="8661654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014" y="5091762"/>
            <a:ext cx="5613590" cy="12645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200" b="1">
                <a:solidFill>
                  <a:srgbClr val="FFFFFF"/>
                </a:solidFill>
              </a:rPr>
              <a:t>Mensagem para Pérgamo</a:t>
            </a:r>
            <a:endParaRPr lang="en-US" sz="4200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51589" y="5091763"/>
            <a:ext cx="2153396" cy="12645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700" b="1">
                <a:solidFill>
                  <a:srgbClr val="FFC000"/>
                </a:solidFill>
              </a:rPr>
              <a:t>Pérgamo era a sede do governo romano da província da Ásia e o centro do culto imperial.</a:t>
            </a:r>
            <a:endParaRPr lang="en-US" sz="1700">
              <a:solidFill>
                <a:srgbClr val="FFC000"/>
              </a:solidFill>
            </a:endParaRPr>
          </a:p>
        </p:txBody>
      </p:sp>
      <p:pic>
        <p:nvPicPr>
          <p:cNvPr id="4" name="Picture 2" descr="Pergamon - Ancient History Encyclopedia">
            <a:extLst>
              <a:ext uri="{FF2B5EF4-FFF2-40B4-BE49-F238E27FC236}">
                <a16:creationId xmlns:a16="http://schemas.microsoft.com/office/drawing/2014/main" id="{81B1A1B0-A6FE-4600-B74D-182F2A4762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26" r="-1" b="8604"/>
          <a:stretch/>
        </p:blipFill>
        <p:spPr bwMode="auto">
          <a:xfrm>
            <a:off x="240030" y="320040"/>
            <a:ext cx="8661654" cy="446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615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795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47255" y="-59376"/>
            <a:ext cx="9386886" cy="6923798"/>
            <a:chOff x="-329674" y="-51881"/>
            <a:chExt cx="12515851" cy="692379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6472" y="4760132"/>
            <a:ext cx="3820197" cy="1777829"/>
          </a:xfrm>
        </p:spPr>
        <p:txBody>
          <a:bodyPr>
            <a:normAutofit/>
          </a:bodyPr>
          <a:lstStyle/>
          <a:p>
            <a:pPr algn="r"/>
            <a:r>
              <a:rPr lang="en-US" sz="3500" b="1"/>
              <a:t>Mensagem para Tiatira</a:t>
            </a:r>
            <a:endParaRPr lang="pt-BR" sz="3500"/>
          </a:p>
        </p:txBody>
      </p:sp>
      <p:pic>
        <p:nvPicPr>
          <p:cNvPr id="4" name="Picture 2" descr="Akhisar (Tiatira) - Terra Santa Viagens - Viagens para Israel e outros  locais bíblicos">
            <a:extLst>
              <a:ext uri="{FF2B5EF4-FFF2-40B4-BE49-F238E27FC236}">
                <a16:creationId xmlns:a16="http://schemas.microsoft.com/office/drawing/2014/main" id="{812B84FF-A1E3-41B9-925C-4321078648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3"/>
          <a:stretch/>
        </p:blipFill>
        <p:spPr bwMode="auto">
          <a:xfrm>
            <a:off x="20" y="2872"/>
            <a:ext cx="9143980" cy="4595954"/>
          </a:xfrm>
          <a:custGeom>
            <a:avLst/>
            <a:gdLst/>
            <a:ahLst/>
            <a:cxnLst/>
            <a:rect l="l" t="t" r="r" b="b"/>
            <a:pathLst>
              <a:path w="12192000" h="4621300">
                <a:moveTo>
                  <a:pt x="0" y="0"/>
                </a:moveTo>
                <a:lnTo>
                  <a:pt x="12192000" y="0"/>
                </a:lnTo>
                <a:lnTo>
                  <a:pt x="12192000" y="3104412"/>
                </a:lnTo>
                <a:lnTo>
                  <a:pt x="12192000" y="3296537"/>
                </a:lnTo>
                <a:lnTo>
                  <a:pt x="12192000" y="4272355"/>
                </a:lnTo>
                <a:lnTo>
                  <a:pt x="12113803" y="4280638"/>
                </a:lnTo>
                <a:cubicBezTo>
                  <a:pt x="10139508" y="4478587"/>
                  <a:pt x="8237152" y="4571590"/>
                  <a:pt x="6753597" y="4604195"/>
                </a:cubicBezTo>
                <a:cubicBezTo>
                  <a:pt x="4940362" y="4644044"/>
                  <a:pt x="2657278" y="4624714"/>
                  <a:pt x="400746" y="4432852"/>
                </a:cubicBezTo>
                <a:lnTo>
                  <a:pt x="0" y="4395876"/>
                </a:lnTo>
                <a:lnTo>
                  <a:pt x="0" y="3296537"/>
                </a:lnTo>
                <a:lnTo>
                  <a:pt x="0" y="310441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0029" y="4767660"/>
            <a:ext cx="3880210" cy="1770300"/>
          </a:xfrm>
        </p:spPr>
        <p:txBody>
          <a:bodyPr anchor="ctr">
            <a:normAutofit/>
          </a:bodyPr>
          <a:lstStyle/>
          <a:p>
            <a:r>
              <a:rPr lang="pt-BR" sz="1600" b="1"/>
              <a:t>Da mesma forma que a antiga rainha dos tempos do profeta Elias, havia uma líder na igreja de Tiatira que promovia a participação nas atividades cúlticas da cidade. </a:t>
            </a:r>
            <a:endParaRPr lang="pt-BR" sz="1600"/>
          </a:p>
        </p:txBody>
      </p:sp>
    </p:spTree>
    <p:extLst>
      <p:ext uri="{BB962C8B-B14F-4D97-AF65-F5344CB8AC3E}">
        <p14:creationId xmlns:p14="http://schemas.microsoft.com/office/powerpoint/2010/main" val="32849476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266</Words>
  <Application>Microsoft Office PowerPoint</Application>
  <PresentationFormat>Apresentação na tela (4:3)</PresentationFormat>
  <Paragraphs>28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Calibri</vt:lpstr>
      <vt:lpstr>Rockwell</vt:lpstr>
      <vt:lpstr>Tema do Office</vt:lpstr>
      <vt:lpstr>Apresentação do PowerPoint</vt:lpstr>
      <vt:lpstr>Apresentação do PowerPoint</vt:lpstr>
      <vt:lpstr>As três partes do Apocalipse  </vt:lpstr>
      <vt:lpstr>As igrejas do Apocalipse</vt:lpstr>
      <vt:lpstr>Uma crise com a sociedade</vt:lpstr>
      <vt:lpstr>Mensagem para Éfeso</vt:lpstr>
      <vt:lpstr>Mensagem para Esmirna</vt:lpstr>
      <vt:lpstr>Mensagem para Pérgamo</vt:lpstr>
      <vt:lpstr>Mensagem para Tiatira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Valtair Miranda</dc:creator>
  <cp:lastModifiedBy>Valtair Miranda</cp:lastModifiedBy>
  <cp:revision>1</cp:revision>
  <dcterms:created xsi:type="dcterms:W3CDTF">2020-10-15T22:25:27Z</dcterms:created>
  <dcterms:modified xsi:type="dcterms:W3CDTF">2020-10-15T22:25:36Z</dcterms:modified>
</cp:coreProperties>
</file>