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57" r:id="rId4"/>
    <p:sldId id="258" r:id="rId5"/>
    <p:sldId id="259" r:id="rId6"/>
    <p:sldId id="260" r:id="rId7"/>
    <p:sldId id="263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750F03-FDFC-44FC-A59A-B0EAE5132FB6}" v="19" dt="2020-04-22T15:15:35.6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Estilo Claro 3 - Ênfas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60" y="10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ltair Miranda" userId="3ef78b2d3ce68fef" providerId="LiveId" clId="{CA750F03-FDFC-44FC-A59A-B0EAE5132FB6}"/>
    <pc:docChg chg="undo custSel mod addSld delSld modSld">
      <pc:chgData name="Valtair Miranda" userId="3ef78b2d3ce68fef" providerId="LiveId" clId="{CA750F03-FDFC-44FC-A59A-B0EAE5132FB6}" dt="2020-04-22T15:17:21.589" v="207" actId="47"/>
      <pc:docMkLst>
        <pc:docMk/>
      </pc:docMkLst>
      <pc:sldChg chg="del">
        <pc:chgData name="Valtair Miranda" userId="3ef78b2d3ce68fef" providerId="LiveId" clId="{CA750F03-FDFC-44FC-A59A-B0EAE5132FB6}" dt="2020-04-22T15:05:15.790" v="19" actId="47"/>
        <pc:sldMkLst>
          <pc:docMk/>
          <pc:sldMk cId="2657132044" sldId="256"/>
        </pc:sldMkLst>
      </pc:sldChg>
      <pc:sldChg chg="addSp delSp modSp mod setBg">
        <pc:chgData name="Valtair Miranda" userId="3ef78b2d3ce68fef" providerId="LiveId" clId="{CA750F03-FDFC-44FC-A59A-B0EAE5132FB6}" dt="2020-04-22T15:08:28.222" v="83" actId="26606"/>
        <pc:sldMkLst>
          <pc:docMk/>
          <pc:sldMk cId="2987940422" sldId="257"/>
        </pc:sldMkLst>
        <pc:spChg chg="mod">
          <ac:chgData name="Valtair Miranda" userId="3ef78b2d3ce68fef" providerId="LiveId" clId="{CA750F03-FDFC-44FC-A59A-B0EAE5132FB6}" dt="2020-04-22T15:08:28.222" v="83" actId="26606"/>
          <ac:spMkLst>
            <pc:docMk/>
            <pc:sldMk cId="2987940422" sldId="257"/>
            <ac:spMk id="2" creationId="{00000000-0000-0000-0000-000000000000}"/>
          </ac:spMkLst>
        </pc:spChg>
        <pc:spChg chg="mod">
          <ac:chgData name="Valtair Miranda" userId="3ef78b2d3ce68fef" providerId="LiveId" clId="{CA750F03-FDFC-44FC-A59A-B0EAE5132FB6}" dt="2020-04-22T15:08:28.222" v="83" actId="26606"/>
          <ac:spMkLst>
            <pc:docMk/>
            <pc:sldMk cId="2987940422" sldId="257"/>
            <ac:spMk id="3" creationId="{00000000-0000-0000-0000-000000000000}"/>
          </ac:spMkLst>
        </pc:spChg>
        <pc:spChg chg="add">
          <ac:chgData name="Valtair Miranda" userId="3ef78b2d3ce68fef" providerId="LiveId" clId="{CA750F03-FDFC-44FC-A59A-B0EAE5132FB6}" dt="2020-04-22T15:08:28.222" v="83" actId="26606"/>
          <ac:spMkLst>
            <pc:docMk/>
            <pc:sldMk cId="2987940422" sldId="257"/>
            <ac:spMk id="9" creationId="{D1A4588A-55D5-49B8-BE41-54ACDCFF2C17}"/>
          </ac:spMkLst>
        </pc:spChg>
        <pc:spChg chg="add">
          <ac:chgData name="Valtair Miranda" userId="3ef78b2d3ce68fef" providerId="LiveId" clId="{CA750F03-FDFC-44FC-A59A-B0EAE5132FB6}" dt="2020-04-22T15:08:28.222" v="83" actId="26606"/>
          <ac:spMkLst>
            <pc:docMk/>
            <pc:sldMk cId="2987940422" sldId="257"/>
            <ac:spMk id="11" creationId="{F97E7EA2-EDCD-47E9-81BC-415C606D1B58}"/>
          </ac:spMkLst>
        </pc:spChg>
        <pc:picChg chg="add mod ord">
          <ac:chgData name="Valtair Miranda" userId="3ef78b2d3ce68fef" providerId="LiveId" clId="{CA750F03-FDFC-44FC-A59A-B0EAE5132FB6}" dt="2020-04-22T15:08:28.222" v="83" actId="26606"/>
          <ac:picMkLst>
            <pc:docMk/>
            <pc:sldMk cId="2987940422" sldId="257"/>
            <ac:picMk id="4" creationId="{8E839B00-E8DF-438E-A03F-61EFB1AD63FF}"/>
          </ac:picMkLst>
        </pc:picChg>
        <pc:picChg chg="del">
          <ac:chgData name="Valtair Miranda" userId="3ef78b2d3ce68fef" providerId="LiveId" clId="{CA750F03-FDFC-44FC-A59A-B0EAE5132FB6}" dt="2020-04-22T15:07:24.328" v="81" actId="478"/>
          <ac:picMkLst>
            <pc:docMk/>
            <pc:sldMk cId="2987940422" sldId="257"/>
            <ac:picMk id="1026" creationId="{00000000-0000-0000-0000-000000000000}"/>
          </ac:picMkLst>
        </pc:picChg>
      </pc:sldChg>
      <pc:sldChg chg="addSp modSp mod setBg">
        <pc:chgData name="Valtair Miranda" userId="3ef78b2d3ce68fef" providerId="LiveId" clId="{CA750F03-FDFC-44FC-A59A-B0EAE5132FB6}" dt="2020-04-22T15:09:41.858" v="115" actId="26606"/>
        <pc:sldMkLst>
          <pc:docMk/>
          <pc:sldMk cId="1868506355" sldId="258"/>
        </pc:sldMkLst>
        <pc:spChg chg="mod">
          <ac:chgData name="Valtair Miranda" userId="3ef78b2d3ce68fef" providerId="LiveId" clId="{CA750F03-FDFC-44FC-A59A-B0EAE5132FB6}" dt="2020-04-22T15:09:41.858" v="115" actId="26606"/>
          <ac:spMkLst>
            <pc:docMk/>
            <pc:sldMk cId="1868506355" sldId="258"/>
            <ac:spMk id="2" creationId="{00000000-0000-0000-0000-000000000000}"/>
          </ac:spMkLst>
        </pc:spChg>
        <pc:spChg chg="mod">
          <ac:chgData name="Valtair Miranda" userId="3ef78b2d3ce68fef" providerId="LiveId" clId="{CA750F03-FDFC-44FC-A59A-B0EAE5132FB6}" dt="2020-04-22T15:09:41.858" v="115" actId="26606"/>
          <ac:spMkLst>
            <pc:docMk/>
            <pc:sldMk cId="1868506355" sldId="258"/>
            <ac:spMk id="3" creationId="{00000000-0000-0000-0000-000000000000}"/>
          </ac:spMkLst>
        </pc:spChg>
        <pc:spChg chg="add">
          <ac:chgData name="Valtair Miranda" userId="3ef78b2d3ce68fef" providerId="LiveId" clId="{CA750F03-FDFC-44FC-A59A-B0EAE5132FB6}" dt="2020-04-22T15:09:41.858" v="115" actId="26606"/>
          <ac:spMkLst>
            <pc:docMk/>
            <pc:sldMk cId="1868506355" sldId="258"/>
            <ac:spMk id="8" creationId="{D55CD764-972B-4CA5-A885-53E55C63E174}"/>
          </ac:spMkLst>
        </pc:spChg>
        <pc:spChg chg="add">
          <ac:chgData name="Valtair Miranda" userId="3ef78b2d3ce68fef" providerId="LiveId" clId="{CA750F03-FDFC-44FC-A59A-B0EAE5132FB6}" dt="2020-04-22T15:09:41.858" v="115" actId="26606"/>
          <ac:spMkLst>
            <pc:docMk/>
            <pc:sldMk cId="1868506355" sldId="258"/>
            <ac:spMk id="10" creationId="{34165AB3-7006-4430-BCE3-25476BE13322}"/>
          </ac:spMkLst>
        </pc:spChg>
        <pc:spChg chg="add">
          <ac:chgData name="Valtair Miranda" userId="3ef78b2d3ce68fef" providerId="LiveId" clId="{CA750F03-FDFC-44FC-A59A-B0EAE5132FB6}" dt="2020-04-22T15:09:41.858" v="115" actId="26606"/>
          <ac:spMkLst>
            <pc:docMk/>
            <pc:sldMk cId="1868506355" sldId="258"/>
            <ac:spMk id="34" creationId="{E3E51905-F374-4E1A-97CF-B741584B74D5}"/>
          </ac:spMkLst>
        </pc:spChg>
        <pc:grpChg chg="add">
          <ac:chgData name="Valtair Miranda" userId="3ef78b2d3ce68fef" providerId="LiveId" clId="{CA750F03-FDFC-44FC-A59A-B0EAE5132FB6}" dt="2020-04-22T15:09:41.858" v="115" actId="26606"/>
          <ac:grpSpMkLst>
            <pc:docMk/>
            <pc:sldMk cId="1868506355" sldId="258"/>
            <ac:grpSpMk id="12" creationId="{C57F67D8-2BFF-4661-AFAF-E2CE8B7DCE81}"/>
          </ac:grpSpMkLst>
        </pc:grpChg>
      </pc:sldChg>
      <pc:sldChg chg="addSp delSp modSp mod setBg">
        <pc:chgData name="Valtair Miranda" userId="3ef78b2d3ce68fef" providerId="LiveId" clId="{CA750F03-FDFC-44FC-A59A-B0EAE5132FB6}" dt="2020-04-22T15:10:39.224" v="135" actId="26606"/>
        <pc:sldMkLst>
          <pc:docMk/>
          <pc:sldMk cId="649376549" sldId="259"/>
        </pc:sldMkLst>
        <pc:spChg chg="mod">
          <ac:chgData name="Valtair Miranda" userId="3ef78b2d3ce68fef" providerId="LiveId" clId="{CA750F03-FDFC-44FC-A59A-B0EAE5132FB6}" dt="2020-04-22T15:10:39.224" v="135" actId="26606"/>
          <ac:spMkLst>
            <pc:docMk/>
            <pc:sldMk cId="649376549" sldId="259"/>
            <ac:spMk id="2" creationId="{00000000-0000-0000-0000-000000000000}"/>
          </ac:spMkLst>
        </pc:spChg>
        <pc:spChg chg="del mod">
          <ac:chgData name="Valtair Miranda" userId="3ef78b2d3ce68fef" providerId="LiveId" clId="{CA750F03-FDFC-44FC-A59A-B0EAE5132FB6}" dt="2020-04-22T15:10:39.224" v="135" actId="26606"/>
          <ac:spMkLst>
            <pc:docMk/>
            <pc:sldMk cId="649376549" sldId="259"/>
            <ac:spMk id="3" creationId="{00000000-0000-0000-0000-000000000000}"/>
          </ac:spMkLst>
        </pc:spChg>
        <pc:spChg chg="add">
          <ac:chgData name="Valtair Miranda" userId="3ef78b2d3ce68fef" providerId="LiveId" clId="{CA750F03-FDFC-44FC-A59A-B0EAE5132FB6}" dt="2020-04-22T15:10:39.224" v="135" actId="26606"/>
          <ac:spMkLst>
            <pc:docMk/>
            <pc:sldMk cId="649376549" sldId="259"/>
            <ac:spMk id="10" creationId="{42285737-90EE-47DC-AC80-8AE156B11969}"/>
          </ac:spMkLst>
        </pc:spChg>
        <pc:grpChg chg="add">
          <ac:chgData name="Valtair Miranda" userId="3ef78b2d3ce68fef" providerId="LiveId" clId="{CA750F03-FDFC-44FC-A59A-B0EAE5132FB6}" dt="2020-04-22T15:10:39.224" v="135" actId="26606"/>
          <ac:grpSpMkLst>
            <pc:docMk/>
            <pc:sldMk cId="649376549" sldId="259"/>
            <ac:grpSpMk id="12" creationId="{B57BDC17-F1B3-455F-BBF1-680AA1F25C06}"/>
          </ac:grpSpMkLst>
        </pc:grpChg>
        <pc:graphicFrameChg chg="add">
          <ac:chgData name="Valtair Miranda" userId="3ef78b2d3ce68fef" providerId="LiveId" clId="{CA750F03-FDFC-44FC-A59A-B0EAE5132FB6}" dt="2020-04-22T15:10:39.224" v="135" actId="26606"/>
          <ac:graphicFrameMkLst>
            <pc:docMk/>
            <pc:sldMk cId="649376549" sldId="259"/>
            <ac:graphicFrameMk id="5" creationId="{95270F74-C4FE-4E1E-98BB-808F979CDE38}"/>
          </ac:graphicFrameMkLst>
        </pc:graphicFrameChg>
      </pc:sldChg>
      <pc:sldChg chg="addSp delSp modSp mod setBg">
        <pc:chgData name="Valtair Miranda" userId="3ef78b2d3ce68fef" providerId="LiveId" clId="{CA750F03-FDFC-44FC-A59A-B0EAE5132FB6}" dt="2020-04-22T15:15:47.063" v="154" actId="26606"/>
        <pc:sldMkLst>
          <pc:docMk/>
          <pc:sldMk cId="719961395" sldId="260"/>
        </pc:sldMkLst>
        <pc:spChg chg="mod">
          <ac:chgData name="Valtair Miranda" userId="3ef78b2d3ce68fef" providerId="LiveId" clId="{CA750F03-FDFC-44FC-A59A-B0EAE5132FB6}" dt="2020-04-22T15:15:47.063" v="154" actId="26606"/>
          <ac:spMkLst>
            <pc:docMk/>
            <pc:sldMk cId="719961395" sldId="260"/>
            <ac:spMk id="2" creationId="{00000000-0000-0000-0000-000000000000}"/>
          </ac:spMkLst>
        </pc:spChg>
        <pc:spChg chg="mod">
          <ac:chgData name="Valtair Miranda" userId="3ef78b2d3ce68fef" providerId="LiveId" clId="{CA750F03-FDFC-44FC-A59A-B0EAE5132FB6}" dt="2020-04-22T15:15:47.063" v="154" actId="26606"/>
          <ac:spMkLst>
            <pc:docMk/>
            <pc:sldMk cId="719961395" sldId="260"/>
            <ac:spMk id="3" creationId="{00000000-0000-0000-0000-000000000000}"/>
          </ac:spMkLst>
        </pc:spChg>
        <pc:spChg chg="add del">
          <ac:chgData name="Valtair Miranda" userId="3ef78b2d3ce68fef" providerId="LiveId" clId="{CA750F03-FDFC-44FC-A59A-B0EAE5132FB6}" dt="2020-04-22T15:15:47.063" v="154" actId="26606"/>
          <ac:spMkLst>
            <pc:docMk/>
            <pc:sldMk cId="719961395" sldId="260"/>
            <ac:spMk id="71" creationId="{E0F901BB-7A9C-4782-8C5A-6C87181334E6}"/>
          </ac:spMkLst>
        </pc:spChg>
        <pc:spChg chg="add del">
          <ac:chgData name="Valtair Miranda" userId="3ef78b2d3ce68fef" providerId="LiveId" clId="{CA750F03-FDFC-44FC-A59A-B0EAE5132FB6}" dt="2020-04-22T15:15:47.063" v="154" actId="26606"/>
          <ac:spMkLst>
            <pc:docMk/>
            <pc:sldMk cId="719961395" sldId="260"/>
            <ac:spMk id="73" creationId="{4E6624E0-4F60-48BC-A7A3-E9E39558C6EC}"/>
          </ac:spMkLst>
        </pc:spChg>
        <pc:spChg chg="add">
          <ac:chgData name="Valtair Miranda" userId="3ef78b2d3ce68fef" providerId="LiveId" clId="{CA750F03-FDFC-44FC-A59A-B0EAE5132FB6}" dt="2020-04-22T15:15:47.063" v="154" actId="26606"/>
          <ac:spMkLst>
            <pc:docMk/>
            <pc:sldMk cId="719961395" sldId="260"/>
            <ac:spMk id="135" creationId="{18FD74D4-C0F3-4E5B-9628-885593F0B528}"/>
          </ac:spMkLst>
        </pc:spChg>
        <pc:spChg chg="add">
          <ac:chgData name="Valtair Miranda" userId="3ef78b2d3ce68fef" providerId="LiveId" clId="{CA750F03-FDFC-44FC-A59A-B0EAE5132FB6}" dt="2020-04-22T15:15:47.063" v="154" actId="26606"/>
          <ac:spMkLst>
            <pc:docMk/>
            <pc:sldMk cId="719961395" sldId="260"/>
            <ac:spMk id="137" creationId="{E64FA8EC-281F-4A47-AF2E-9F85F2AABC2E}"/>
          </ac:spMkLst>
        </pc:spChg>
        <pc:grpChg chg="add del">
          <ac:chgData name="Valtair Miranda" userId="3ef78b2d3ce68fef" providerId="LiveId" clId="{CA750F03-FDFC-44FC-A59A-B0EAE5132FB6}" dt="2020-04-22T15:15:47.063" v="154" actId="26606"/>
          <ac:grpSpMkLst>
            <pc:docMk/>
            <pc:sldMk cId="719961395" sldId="260"/>
            <ac:grpSpMk id="75" creationId="{9E43E711-ED7C-4F67-8C9C-883F0F1580DD}"/>
          </ac:grpSpMkLst>
        </pc:grpChg>
        <pc:picChg chg="del mod">
          <ac:chgData name="Valtair Miranda" userId="3ef78b2d3ce68fef" providerId="LiveId" clId="{CA750F03-FDFC-44FC-A59A-B0EAE5132FB6}" dt="2020-04-22T15:11:27.469" v="152" actId="478"/>
          <ac:picMkLst>
            <pc:docMk/>
            <pc:sldMk cId="719961395" sldId="260"/>
            <ac:picMk id="2050" creationId="{00000000-0000-0000-0000-000000000000}"/>
          </ac:picMkLst>
        </pc:picChg>
        <pc:picChg chg="add mod">
          <ac:chgData name="Valtair Miranda" userId="3ef78b2d3ce68fef" providerId="LiveId" clId="{CA750F03-FDFC-44FC-A59A-B0EAE5132FB6}" dt="2020-04-22T15:15:47.063" v="154" actId="26606"/>
          <ac:picMkLst>
            <pc:docMk/>
            <pc:sldMk cId="719961395" sldId="260"/>
            <ac:picMk id="4098" creationId="{02B64651-D069-4469-8C02-E3FBE350CC2A}"/>
          </ac:picMkLst>
        </pc:picChg>
      </pc:sldChg>
      <pc:sldChg chg="del">
        <pc:chgData name="Valtair Miranda" userId="3ef78b2d3ce68fef" providerId="LiveId" clId="{CA750F03-FDFC-44FC-A59A-B0EAE5132FB6}" dt="2020-04-22T15:17:21.589" v="207" actId="47"/>
        <pc:sldMkLst>
          <pc:docMk/>
          <pc:sldMk cId="3519540674" sldId="261"/>
        </pc:sldMkLst>
      </pc:sldChg>
      <pc:sldChg chg="del">
        <pc:chgData name="Valtair Miranda" userId="3ef78b2d3ce68fef" providerId="LiveId" clId="{CA750F03-FDFC-44FC-A59A-B0EAE5132FB6}" dt="2020-04-22T15:16:02.560" v="155" actId="47"/>
        <pc:sldMkLst>
          <pc:docMk/>
          <pc:sldMk cId="3315490942" sldId="262"/>
        </pc:sldMkLst>
      </pc:sldChg>
      <pc:sldChg chg="addSp delSp modSp mod setBg">
        <pc:chgData name="Valtair Miranda" userId="3ef78b2d3ce68fef" providerId="LiveId" clId="{CA750F03-FDFC-44FC-A59A-B0EAE5132FB6}" dt="2020-04-22T15:17:02.399" v="206" actId="403"/>
        <pc:sldMkLst>
          <pc:docMk/>
          <pc:sldMk cId="3667133032" sldId="263"/>
        </pc:sldMkLst>
        <pc:spChg chg="mod">
          <ac:chgData name="Valtair Miranda" userId="3ef78b2d3ce68fef" providerId="LiveId" clId="{CA750F03-FDFC-44FC-A59A-B0EAE5132FB6}" dt="2020-04-22T15:17:02.399" v="206" actId="403"/>
          <ac:spMkLst>
            <pc:docMk/>
            <pc:sldMk cId="3667133032" sldId="263"/>
            <ac:spMk id="2" creationId="{00000000-0000-0000-0000-000000000000}"/>
          </ac:spMkLst>
        </pc:spChg>
        <pc:spChg chg="del mod">
          <ac:chgData name="Valtair Miranda" userId="3ef78b2d3ce68fef" providerId="LiveId" clId="{CA750F03-FDFC-44FC-A59A-B0EAE5132FB6}" dt="2020-04-22T15:16:28.968" v="194" actId="478"/>
          <ac:spMkLst>
            <pc:docMk/>
            <pc:sldMk cId="3667133032" sldId="263"/>
            <ac:spMk id="3" creationId="{00000000-0000-0000-0000-000000000000}"/>
          </ac:spMkLst>
        </pc:spChg>
        <pc:spChg chg="add">
          <ac:chgData name="Valtair Miranda" userId="3ef78b2d3ce68fef" providerId="LiveId" clId="{CA750F03-FDFC-44FC-A59A-B0EAE5132FB6}" dt="2020-04-22T15:16:53.514" v="195" actId="26606"/>
          <ac:spMkLst>
            <pc:docMk/>
            <pc:sldMk cId="3667133032" sldId="263"/>
            <ac:spMk id="10" creationId="{823AC064-BC96-4F32-8AE1-B2FD38754823}"/>
          </ac:spMkLst>
        </pc:spChg>
        <pc:graphicFrameChg chg="mod modGraphic">
          <ac:chgData name="Valtair Miranda" userId="3ef78b2d3ce68fef" providerId="LiveId" clId="{CA750F03-FDFC-44FC-A59A-B0EAE5132FB6}" dt="2020-04-22T15:16:53.514" v="195" actId="26606"/>
          <ac:graphicFrameMkLst>
            <pc:docMk/>
            <pc:sldMk cId="3667133032" sldId="263"/>
            <ac:graphicFrameMk id="5" creationId="{00000000-0000-0000-0000-000000000000}"/>
          </ac:graphicFrameMkLst>
        </pc:graphicFrameChg>
        <pc:cxnChg chg="add">
          <ac:chgData name="Valtair Miranda" userId="3ef78b2d3ce68fef" providerId="LiveId" clId="{CA750F03-FDFC-44FC-A59A-B0EAE5132FB6}" dt="2020-04-22T15:16:53.514" v="195" actId="26606"/>
          <ac:cxnSpMkLst>
            <pc:docMk/>
            <pc:sldMk cId="3667133032" sldId="263"/>
            <ac:cxnSpMk id="12" creationId="{7E7C77BC-7138-40B1-A15B-20F57A494629}"/>
          </ac:cxnSpMkLst>
        </pc:cxnChg>
      </pc:sldChg>
      <pc:sldChg chg="add">
        <pc:chgData name="Valtair Miranda" userId="3ef78b2d3ce68fef" providerId="LiveId" clId="{CA750F03-FDFC-44FC-A59A-B0EAE5132FB6}" dt="2020-04-22T15:04:03.205" v="0"/>
        <pc:sldMkLst>
          <pc:docMk/>
          <pc:sldMk cId="2531166521" sldId="264"/>
        </pc:sldMkLst>
      </pc:sldChg>
      <pc:sldChg chg="addSp delSp modSp add mod">
        <pc:chgData name="Valtair Miranda" userId="3ef78b2d3ce68fef" providerId="LiveId" clId="{CA750F03-FDFC-44FC-A59A-B0EAE5132FB6}" dt="2020-04-22T15:05:11.954" v="18" actId="1076"/>
        <pc:sldMkLst>
          <pc:docMk/>
          <pc:sldMk cId="2988727413" sldId="265"/>
        </pc:sldMkLst>
        <pc:spChg chg="mod">
          <ac:chgData name="Valtair Miranda" userId="3ef78b2d3ce68fef" providerId="LiveId" clId="{CA750F03-FDFC-44FC-A59A-B0EAE5132FB6}" dt="2020-04-22T15:04:48.088" v="15" actId="1076"/>
          <ac:spMkLst>
            <pc:docMk/>
            <pc:sldMk cId="2988727413" sldId="265"/>
            <ac:spMk id="6" creationId="{0555DD1B-C975-4E71-AAF3-7E9010369852}"/>
          </ac:spMkLst>
        </pc:spChg>
        <pc:spChg chg="mod">
          <ac:chgData name="Valtair Miranda" userId="3ef78b2d3ce68fef" providerId="LiveId" clId="{CA750F03-FDFC-44FC-A59A-B0EAE5132FB6}" dt="2020-04-22T15:04:27.950" v="8" actId="1076"/>
          <ac:spMkLst>
            <pc:docMk/>
            <pc:sldMk cId="2988727413" sldId="265"/>
            <ac:spMk id="3078" creationId="{F9D421BF-DFE4-4939-99E5-ABFE0E47ECA4}"/>
          </ac:spMkLst>
        </pc:spChg>
        <pc:picChg chg="add mod">
          <ac:chgData name="Valtair Miranda" userId="3ef78b2d3ce68fef" providerId="LiveId" clId="{CA750F03-FDFC-44FC-A59A-B0EAE5132FB6}" dt="2020-04-22T15:05:11.954" v="18" actId="1076"/>
          <ac:picMkLst>
            <pc:docMk/>
            <pc:sldMk cId="2988727413" sldId="265"/>
            <ac:picMk id="3" creationId="{ACBB3926-6675-4DF3-B056-A22FED9EECB4}"/>
          </ac:picMkLst>
        </pc:picChg>
        <pc:picChg chg="del mod">
          <ac:chgData name="Valtair Miranda" userId="3ef78b2d3ce68fef" providerId="LiveId" clId="{CA750F03-FDFC-44FC-A59A-B0EAE5132FB6}" dt="2020-04-22T15:05:04.488" v="16" actId="478"/>
          <ac:picMkLst>
            <pc:docMk/>
            <pc:sldMk cId="2988727413" sldId="265"/>
            <ac:picMk id="3080" creationId="{DA9254B5-552D-48EF-9E2F-4C1863F21288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152DBB-0212-492B-B363-675FA7ECB779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5526D9C5-5204-482E-910B-6B02781DCA4A}">
      <dgm:prSet/>
      <dgm:spPr/>
      <dgm:t>
        <a:bodyPr/>
        <a:lstStyle/>
        <a:p>
          <a:r>
            <a:rPr lang="pt-BR"/>
            <a:t>Redentor e perdoador de pecados </a:t>
          </a:r>
          <a:endParaRPr lang="en-US"/>
        </a:p>
      </dgm:t>
    </dgm:pt>
    <dgm:pt modelId="{AB4FA25E-A1B3-4997-BF3C-EB07B2059CCF}" type="parTrans" cxnId="{156CD4E3-8AF1-4677-8763-05352CE14D7A}">
      <dgm:prSet/>
      <dgm:spPr/>
      <dgm:t>
        <a:bodyPr/>
        <a:lstStyle/>
        <a:p>
          <a:endParaRPr lang="en-US"/>
        </a:p>
      </dgm:t>
    </dgm:pt>
    <dgm:pt modelId="{C292523A-050A-4BB0-8756-C69B284D1B45}" type="sibTrans" cxnId="{156CD4E3-8AF1-4677-8763-05352CE14D7A}">
      <dgm:prSet/>
      <dgm:spPr/>
      <dgm:t>
        <a:bodyPr/>
        <a:lstStyle/>
        <a:p>
          <a:endParaRPr lang="en-US"/>
        </a:p>
      </dgm:t>
    </dgm:pt>
    <dgm:pt modelId="{4FA45DF3-9B24-45A4-9A5E-210FA528F009}">
      <dgm:prSet/>
      <dgm:spPr/>
      <dgm:t>
        <a:bodyPr/>
        <a:lstStyle/>
        <a:p>
          <a:r>
            <a:rPr lang="pt-BR"/>
            <a:t>A expressão visível de Deus </a:t>
          </a:r>
          <a:endParaRPr lang="en-US"/>
        </a:p>
      </dgm:t>
    </dgm:pt>
    <dgm:pt modelId="{6340E45C-683A-4950-A573-E5E3B5E472D7}" type="parTrans" cxnId="{B3B4BABE-731F-43EB-BDC9-FC08927895FC}">
      <dgm:prSet/>
      <dgm:spPr/>
      <dgm:t>
        <a:bodyPr/>
        <a:lstStyle/>
        <a:p>
          <a:endParaRPr lang="en-US"/>
        </a:p>
      </dgm:t>
    </dgm:pt>
    <dgm:pt modelId="{B032941A-3A12-4ADA-9D2A-444ED8B58209}" type="sibTrans" cxnId="{B3B4BABE-731F-43EB-BDC9-FC08927895FC}">
      <dgm:prSet/>
      <dgm:spPr/>
      <dgm:t>
        <a:bodyPr/>
        <a:lstStyle/>
        <a:p>
          <a:endParaRPr lang="en-US"/>
        </a:p>
      </dgm:t>
    </dgm:pt>
    <dgm:pt modelId="{C31566F5-A8D5-4A15-9C9B-DE1EB9363F61}">
      <dgm:prSet/>
      <dgm:spPr/>
      <dgm:t>
        <a:bodyPr/>
        <a:lstStyle/>
        <a:p>
          <a:r>
            <a:rPr lang="pt-BR"/>
            <a:t>A mais elevada honra na criação </a:t>
          </a:r>
          <a:endParaRPr lang="en-US"/>
        </a:p>
      </dgm:t>
    </dgm:pt>
    <dgm:pt modelId="{EE51A4D1-C379-47A4-8E01-37BEC594DB9A}" type="parTrans" cxnId="{A13B3B8A-FE56-4C71-ACA1-3460A6E3FAB5}">
      <dgm:prSet/>
      <dgm:spPr/>
      <dgm:t>
        <a:bodyPr/>
        <a:lstStyle/>
        <a:p>
          <a:endParaRPr lang="en-US"/>
        </a:p>
      </dgm:t>
    </dgm:pt>
    <dgm:pt modelId="{74211B94-E363-47D5-9CA3-CD25C7A91027}" type="sibTrans" cxnId="{A13B3B8A-FE56-4C71-ACA1-3460A6E3FAB5}">
      <dgm:prSet/>
      <dgm:spPr/>
      <dgm:t>
        <a:bodyPr/>
        <a:lstStyle/>
        <a:p>
          <a:endParaRPr lang="en-US"/>
        </a:p>
      </dgm:t>
    </dgm:pt>
    <dgm:pt modelId="{698CEAA7-F6AE-4219-8330-01B2209B9C1C}">
      <dgm:prSet/>
      <dgm:spPr/>
      <dgm:t>
        <a:bodyPr/>
        <a:lstStyle/>
        <a:p>
          <a:r>
            <a:rPr lang="pt-BR"/>
            <a:t>Líder supremo da igreja </a:t>
          </a:r>
          <a:endParaRPr lang="en-US"/>
        </a:p>
      </dgm:t>
    </dgm:pt>
    <dgm:pt modelId="{41825AA0-E5CB-48C5-9EC7-FD340089BC35}" type="parTrans" cxnId="{466918C3-EDAE-44F4-91B6-2E8F19BACE5A}">
      <dgm:prSet/>
      <dgm:spPr/>
      <dgm:t>
        <a:bodyPr/>
        <a:lstStyle/>
        <a:p>
          <a:endParaRPr lang="en-US"/>
        </a:p>
      </dgm:t>
    </dgm:pt>
    <dgm:pt modelId="{CE696A78-8F87-4075-ABEC-E5C6186BE8E9}" type="sibTrans" cxnId="{466918C3-EDAE-44F4-91B6-2E8F19BACE5A}">
      <dgm:prSet/>
      <dgm:spPr/>
      <dgm:t>
        <a:bodyPr/>
        <a:lstStyle/>
        <a:p>
          <a:endParaRPr lang="en-US"/>
        </a:p>
      </dgm:t>
    </dgm:pt>
    <dgm:pt modelId="{C9EE7883-5D2E-4790-94F9-30102F98378C}">
      <dgm:prSet/>
      <dgm:spPr/>
      <dgm:t>
        <a:bodyPr/>
        <a:lstStyle/>
        <a:p>
          <a:r>
            <a:rPr lang="pt-BR"/>
            <a:t>O Verbo encarnado </a:t>
          </a:r>
          <a:endParaRPr lang="en-US"/>
        </a:p>
      </dgm:t>
    </dgm:pt>
    <dgm:pt modelId="{03D9F7CF-1E17-4E5C-B3CE-982A06A58A5D}" type="parTrans" cxnId="{C3B53822-EBFF-4623-A313-A31B8C7016FA}">
      <dgm:prSet/>
      <dgm:spPr/>
      <dgm:t>
        <a:bodyPr/>
        <a:lstStyle/>
        <a:p>
          <a:endParaRPr lang="en-US"/>
        </a:p>
      </dgm:t>
    </dgm:pt>
    <dgm:pt modelId="{F785C1FD-05B7-44D6-9864-880FC9F984B8}" type="sibTrans" cxnId="{C3B53822-EBFF-4623-A313-A31B8C7016FA}">
      <dgm:prSet/>
      <dgm:spPr/>
      <dgm:t>
        <a:bodyPr/>
        <a:lstStyle/>
        <a:p>
          <a:endParaRPr lang="en-US"/>
        </a:p>
      </dgm:t>
    </dgm:pt>
    <dgm:pt modelId="{CDFBA05B-F0A0-4ED8-A853-D00EB2EF97F6}">
      <dgm:prSet/>
      <dgm:spPr/>
      <dgm:t>
        <a:bodyPr/>
        <a:lstStyle/>
        <a:p>
          <a:r>
            <a:rPr lang="pt-BR"/>
            <a:t>O único e suficiente reconciliador </a:t>
          </a:r>
          <a:endParaRPr lang="en-US"/>
        </a:p>
      </dgm:t>
    </dgm:pt>
    <dgm:pt modelId="{6B02D838-6725-40CF-A7EC-97980FBC7F52}" type="parTrans" cxnId="{7ABB60EC-AC24-463F-B93E-F85DE62673DE}">
      <dgm:prSet/>
      <dgm:spPr/>
      <dgm:t>
        <a:bodyPr/>
        <a:lstStyle/>
        <a:p>
          <a:endParaRPr lang="en-US"/>
        </a:p>
      </dgm:t>
    </dgm:pt>
    <dgm:pt modelId="{757A44B7-5CB3-4FDF-8441-CAD72378FF85}" type="sibTrans" cxnId="{7ABB60EC-AC24-463F-B93E-F85DE62673DE}">
      <dgm:prSet/>
      <dgm:spPr/>
      <dgm:t>
        <a:bodyPr/>
        <a:lstStyle/>
        <a:p>
          <a:endParaRPr lang="en-US"/>
        </a:p>
      </dgm:t>
    </dgm:pt>
    <dgm:pt modelId="{3F881E00-0B5B-4245-BB52-F9D6C6672D84}" type="pres">
      <dgm:prSet presAssocID="{B5152DBB-0212-492B-B363-675FA7ECB779}" presName="vert0" presStyleCnt="0">
        <dgm:presLayoutVars>
          <dgm:dir/>
          <dgm:animOne val="branch"/>
          <dgm:animLvl val="lvl"/>
        </dgm:presLayoutVars>
      </dgm:prSet>
      <dgm:spPr/>
    </dgm:pt>
    <dgm:pt modelId="{E2513CA3-7803-4422-BC72-D6760278C034}" type="pres">
      <dgm:prSet presAssocID="{5526D9C5-5204-482E-910B-6B02781DCA4A}" presName="thickLine" presStyleLbl="alignNode1" presStyleIdx="0" presStyleCnt="6"/>
      <dgm:spPr/>
    </dgm:pt>
    <dgm:pt modelId="{F2E9847C-1954-4212-AD92-6756B3A56B56}" type="pres">
      <dgm:prSet presAssocID="{5526D9C5-5204-482E-910B-6B02781DCA4A}" presName="horz1" presStyleCnt="0"/>
      <dgm:spPr/>
    </dgm:pt>
    <dgm:pt modelId="{EC30F7F8-F1C6-4A0A-9847-9EAD2F938815}" type="pres">
      <dgm:prSet presAssocID="{5526D9C5-5204-482E-910B-6B02781DCA4A}" presName="tx1" presStyleLbl="revTx" presStyleIdx="0" presStyleCnt="6"/>
      <dgm:spPr/>
    </dgm:pt>
    <dgm:pt modelId="{FC6C3B47-581A-473D-A477-7E0B274F3BF6}" type="pres">
      <dgm:prSet presAssocID="{5526D9C5-5204-482E-910B-6B02781DCA4A}" presName="vert1" presStyleCnt="0"/>
      <dgm:spPr/>
    </dgm:pt>
    <dgm:pt modelId="{0940DEF8-C568-4A49-8B1C-AD212BD17EAC}" type="pres">
      <dgm:prSet presAssocID="{4FA45DF3-9B24-45A4-9A5E-210FA528F009}" presName="thickLine" presStyleLbl="alignNode1" presStyleIdx="1" presStyleCnt="6"/>
      <dgm:spPr/>
    </dgm:pt>
    <dgm:pt modelId="{9C8355F8-6631-4AA0-BC7F-626135B163FD}" type="pres">
      <dgm:prSet presAssocID="{4FA45DF3-9B24-45A4-9A5E-210FA528F009}" presName="horz1" presStyleCnt="0"/>
      <dgm:spPr/>
    </dgm:pt>
    <dgm:pt modelId="{265C5E83-8CCA-448E-B6C1-8B9B95BA9BED}" type="pres">
      <dgm:prSet presAssocID="{4FA45DF3-9B24-45A4-9A5E-210FA528F009}" presName="tx1" presStyleLbl="revTx" presStyleIdx="1" presStyleCnt="6"/>
      <dgm:spPr/>
    </dgm:pt>
    <dgm:pt modelId="{87515DE9-455D-46C9-A810-956440D0D1F7}" type="pres">
      <dgm:prSet presAssocID="{4FA45DF3-9B24-45A4-9A5E-210FA528F009}" presName="vert1" presStyleCnt="0"/>
      <dgm:spPr/>
    </dgm:pt>
    <dgm:pt modelId="{B7DED468-4CD3-4D52-B43B-2C8327750BB7}" type="pres">
      <dgm:prSet presAssocID="{C31566F5-A8D5-4A15-9C9B-DE1EB9363F61}" presName="thickLine" presStyleLbl="alignNode1" presStyleIdx="2" presStyleCnt="6"/>
      <dgm:spPr/>
    </dgm:pt>
    <dgm:pt modelId="{6E6E0F99-1DA3-45D4-BF26-3C7D66977552}" type="pres">
      <dgm:prSet presAssocID="{C31566F5-A8D5-4A15-9C9B-DE1EB9363F61}" presName="horz1" presStyleCnt="0"/>
      <dgm:spPr/>
    </dgm:pt>
    <dgm:pt modelId="{90DFD0F1-A559-4E76-984C-F73E8FC6A43A}" type="pres">
      <dgm:prSet presAssocID="{C31566F5-A8D5-4A15-9C9B-DE1EB9363F61}" presName="tx1" presStyleLbl="revTx" presStyleIdx="2" presStyleCnt="6"/>
      <dgm:spPr/>
    </dgm:pt>
    <dgm:pt modelId="{BE2177C9-7CF4-4C0D-B705-61356C99A5E5}" type="pres">
      <dgm:prSet presAssocID="{C31566F5-A8D5-4A15-9C9B-DE1EB9363F61}" presName="vert1" presStyleCnt="0"/>
      <dgm:spPr/>
    </dgm:pt>
    <dgm:pt modelId="{C2746E9C-A25C-4761-92B7-DC910B53529A}" type="pres">
      <dgm:prSet presAssocID="{698CEAA7-F6AE-4219-8330-01B2209B9C1C}" presName="thickLine" presStyleLbl="alignNode1" presStyleIdx="3" presStyleCnt="6"/>
      <dgm:spPr/>
    </dgm:pt>
    <dgm:pt modelId="{E365DA13-3D6D-4746-AE37-1AE3A36CE183}" type="pres">
      <dgm:prSet presAssocID="{698CEAA7-F6AE-4219-8330-01B2209B9C1C}" presName="horz1" presStyleCnt="0"/>
      <dgm:spPr/>
    </dgm:pt>
    <dgm:pt modelId="{07382750-6FAB-4F96-AE44-CD6921946607}" type="pres">
      <dgm:prSet presAssocID="{698CEAA7-F6AE-4219-8330-01B2209B9C1C}" presName="tx1" presStyleLbl="revTx" presStyleIdx="3" presStyleCnt="6"/>
      <dgm:spPr/>
    </dgm:pt>
    <dgm:pt modelId="{34D7419A-48BA-4F20-A65C-D69E7FC1E4C1}" type="pres">
      <dgm:prSet presAssocID="{698CEAA7-F6AE-4219-8330-01B2209B9C1C}" presName="vert1" presStyleCnt="0"/>
      <dgm:spPr/>
    </dgm:pt>
    <dgm:pt modelId="{2AC35759-26CD-4D6D-8186-2B884403A398}" type="pres">
      <dgm:prSet presAssocID="{C9EE7883-5D2E-4790-94F9-30102F98378C}" presName="thickLine" presStyleLbl="alignNode1" presStyleIdx="4" presStyleCnt="6"/>
      <dgm:spPr/>
    </dgm:pt>
    <dgm:pt modelId="{4AD330CB-A9E5-417C-9082-EB299474834B}" type="pres">
      <dgm:prSet presAssocID="{C9EE7883-5D2E-4790-94F9-30102F98378C}" presName="horz1" presStyleCnt="0"/>
      <dgm:spPr/>
    </dgm:pt>
    <dgm:pt modelId="{57C725EC-3C1E-4E85-BAF5-F71065B29E58}" type="pres">
      <dgm:prSet presAssocID="{C9EE7883-5D2E-4790-94F9-30102F98378C}" presName="tx1" presStyleLbl="revTx" presStyleIdx="4" presStyleCnt="6"/>
      <dgm:spPr/>
    </dgm:pt>
    <dgm:pt modelId="{893C86C6-F292-4810-AD9D-59C6E61B3B5F}" type="pres">
      <dgm:prSet presAssocID="{C9EE7883-5D2E-4790-94F9-30102F98378C}" presName="vert1" presStyleCnt="0"/>
      <dgm:spPr/>
    </dgm:pt>
    <dgm:pt modelId="{09ED8949-1D4E-4FAD-AB0C-5BA241498410}" type="pres">
      <dgm:prSet presAssocID="{CDFBA05B-F0A0-4ED8-A853-D00EB2EF97F6}" presName="thickLine" presStyleLbl="alignNode1" presStyleIdx="5" presStyleCnt="6"/>
      <dgm:spPr/>
    </dgm:pt>
    <dgm:pt modelId="{818A2E69-0C8F-4C12-BCDA-3DD1D1F2B890}" type="pres">
      <dgm:prSet presAssocID="{CDFBA05B-F0A0-4ED8-A853-D00EB2EF97F6}" presName="horz1" presStyleCnt="0"/>
      <dgm:spPr/>
    </dgm:pt>
    <dgm:pt modelId="{21DFA43E-97CE-410D-A883-14F42B890424}" type="pres">
      <dgm:prSet presAssocID="{CDFBA05B-F0A0-4ED8-A853-D00EB2EF97F6}" presName="tx1" presStyleLbl="revTx" presStyleIdx="5" presStyleCnt="6"/>
      <dgm:spPr/>
    </dgm:pt>
    <dgm:pt modelId="{6FCD9952-9788-4206-88E1-DE64A9E75FF4}" type="pres">
      <dgm:prSet presAssocID="{CDFBA05B-F0A0-4ED8-A853-D00EB2EF97F6}" presName="vert1" presStyleCnt="0"/>
      <dgm:spPr/>
    </dgm:pt>
  </dgm:ptLst>
  <dgm:cxnLst>
    <dgm:cxn modelId="{BAE6D11E-4847-4FB2-B014-CB29FBE1834B}" type="presOf" srcId="{5526D9C5-5204-482E-910B-6B02781DCA4A}" destId="{EC30F7F8-F1C6-4A0A-9847-9EAD2F938815}" srcOrd="0" destOrd="0" presId="urn:microsoft.com/office/officeart/2008/layout/LinedList"/>
    <dgm:cxn modelId="{C3B53822-EBFF-4623-A313-A31B8C7016FA}" srcId="{B5152DBB-0212-492B-B363-675FA7ECB779}" destId="{C9EE7883-5D2E-4790-94F9-30102F98378C}" srcOrd="4" destOrd="0" parTransId="{03D9F7CF-1E17-4E5C-B3CE-982A06A58A5D}" sibTransId="{F785C1FD-05B7-44D6-9864-880FC9F984B8}"/>
    <dgm:cxn modelId="{C9376A4F-7A36-4011-B999-628BB342CF24}" type="presOf" srcId="{698CEAA7-F6AE-4219-8330-01B2209B9C1C}" destId="{07382750-6FAB-4F96-AE44-CD6921946607}" srcOrd="0" destOrd="0" presId="urn:microsoft.com/office/officeart/2008/layout/LinedList"/>
    <dgm:cxn modelId="{463C5058-3E81-41BE-B325-946CD4B9D2FF}" type="presOf" srcId="{C9EE7883-5D2E-4790-94F9-30102F98378C}" destId="{57C725EC-3C1E-4E85-BAF5-F71065B29E58}" srcOrd="0" destOrd="0" presId="urn:microsoft.com/office/officeart/2008/layout/LinedList"/>
    <dgm:cxn modelId="{5A3FAC82-6E3F-478F-9874-20050C842D8F}" type="presOf" srcId="{C31566F5-A8D5-4A15-9C9B-DE1EB9363F61}" destId="{90DFD0F1-A559-4E76-984C-F73E8FC6A43A}" srcOrd="0" destOrd="0" presId="urn:microsoft.com/office/officeart/2008/layout/LinedList"/>
    <dgm:cxn modelId="{A13B3B8A-FE56-4C71-ACA1-3460A6E3FAB5}" srcId="{B5152DBB-0212-492B-B363-675FA7ECB779}" destId="{C31566F5-A8D5-4A15-9C9B-DE1EB9363F61}" srcOrd="2" destOrd="0" parTransId="{EE51A4D1-C379-47A4-8E01-37BEC594DB9A}" sibTransId="{74211B94-E363-47D5-9CA3-CD25C7A91027}"/>
    <dgm:cxn modelId="{E529D394-4A1C-493C-92D4-6C1F1669F6EE}" type="presOf" srcId="{CDFBA05B-F0A0-4ED8-A853-D00EB2EF97F6}" destId="{21DFA43E-97CE-410D-A883-14F42B890424}" srcOrd="0" destOrd="0" presId="urn:microsoft.com/office/officeart/2008/layout/LinedList"/>
    <dgm:cxn modelId="{9C9E95AD-328D-41EE-A7CA-0E3FB556E36E}" type="presOf" srcId="{4FA45DF3-9B24-45A4-9A5E-210FA528F009}" destId="{265C5E83-8CCA-448E-B6C1-8B9B95BA9BED}" srcOrd="0" destOrd="0" presId="urn:microsoft.com/office/officeart/2008/layout/LinedList"/>
    <dgm:cxn modelId="{2E54AABC-CD74-4B48-937A-3C6637A80A1C}" type="presOf" srcId="{B5152DBB-0212-492B-B363-675FA7ECB779}" destId="{3F881E00-0B5B-4245-BB52-F9D6C6672D84}" srcOrd="0" destOrd="0" presId="urn:microsoft.com/office/officeart/2008/layout/LinedList"/>
    <dgm:cxn modelId="{B3B4BABE-731F-43EB-BDC9-FC08927895FC}" srcId="{B5152DBB-0212-492B-B363-675FA7ECB779}" destId="{4FA45DF3-9B24-45A4-9A5E-210FA528F009}" srcOrd="1" destOrd="0" parTransId="{6340E45C-683A-4950-A573-E5E3B5E472D7}" sibTransId="{B032941A-3A12-4ADA-9D2A-444ED8B58209}"/>
    <dgm:cxn modelId="{466918C3-EDAE-44F4-91B6-2E8F19BACE5A}" srcId="{B5152DBB-0212-492B-B363-675FA7ECB779}" destId="{698CEAA7-F6AE-4219-8330-01B2209B9C1C}" srcOrd="3" destOrd="0" parTransId="{41825AA0-E5CB-48C5-9EC7-FD340089BC35}" sibTransId="{CE696A78-8F87-4075-ABEC-E5C6186BE8E9}"/>
    <dgm:cxn modelId="{156CD4E3-8AF1-4677-8763-05352CE14D7A}" srcId="{B5152DBB-0212-492B-B363-675FA7ECB779}" destId="{5526D9C5-5204-482E-910B-6B02781DCA4A}" srcOrd="0" destOrd="0" parTransId="{AB4FA25E-A1B3-4997-BF3C-EB07B2059CCF}" sibTransId="{C292523A-050A-4BB0-8756-C69B284D1B45}"/>
    <dgm:cxn modelId="{7ABB60EC-AC24-463F-B93E-F85DE62673DE}" srcId="{B5152DBB-0212-492B-B363-675FA7ECB779}" destId="{CDFBA05B-F0A0-4ED8-A853-D00EB2EF97F6}" srcOrd="5" destOrd="0" parTransId="{6B02D838-6725-40CF-A7EC-97980FBC7F52}" sibTransId="{757A44B7-5CB3-4FDF-8441-CAD72378FF85}"/>
    <dgm:cxn modelId="{4DD774A2-056C-4362-BB9A-CD20F372ED44}" type="presParOf" srcId="{3F881E00-0B5B-4245-BB52-F9D6C6672D84}" destId="{E2513CA3-7803-4422-BC72-D6760278C034}" srcOrd="0" destOrd="0" presId="urn:microsoft.com/office/officeart/2008/layout/LinedList"/>
    <dgm:cxn modelId="{9D375BF3-66F9-4C3F-BAE3-22B4D6B24D0B}" type="presParOf" srcId="{3F881E00-0B5B-4245-BB52-F9D6C6672D84}" destId="{F2E9847C-1954-4212-AD92-6756B3A56B56}" srcOrd="1" destOrd="0" presId="urn:microsoft.com/office/officeart/2008/layout/LinedList"/>
    <dgm:cxn modelId="{BE61E933-2007-4B4D-8EAB-8C9A6889C757}" type="presParOf" srcId="{F2E9847C-1954-4212-AD92-6756B3A56B56}" destId="{EC30F7F8-F1C6-4A0A-9847-9EAD2F938815}" srcOrd="0" destOrd="0" presId="urn:microsoft.com/office/officeart/2008/layout/LinedList"/>
    <dgm:cxn modelId="{DBAE18B3-6CFD-46FF-984C-03E5E0A21535}" type="presParOf" srcId="{F2E9847C-1954-4212-AD92-6756B3A56B56}" destId="{FC6C3B47-581A-473D-A477-7E0B274F3BF6}" srcOrd="1" destOrd="0" presId="urn:microsoft.com/office/officeart/2008/layout/LinedList"/>
    <dgm:cxn modelId="{2837AAF6-1A72-4845-BF5B-1FF1216EED6F}" type="presParOf" srcId="{3F881E00-0B5B-4245-BB52-F9D6C6672D84}" destId="{0940DEF8-C568-4A49-8B1C-AD212BD17EAC}" srcOrd="2" destOrd="0" presId="urn:microsoft.com/office/officeart/2008/layout/LinedList"/>
    <dgm:cxn modelId="{87945A7D-AB0F-4373-9C7D-4104C36F9924}" type="presParOf" srcId="{3F881E00-0B5B-4245-BB52-F9D6C6672D84}" destId="{9C8355F8-6631-4AA0-BC7F-626135B163FD}" srcOrd="3" destOrd="0" presId="urn:microsoft.com/office/officeart/2008/layout/LinedList"/>
    <dgm:cxn modelId="{67A1DFD2-431F-428F-8E9C-48BC0E55705C}" type="presParOf" srcId="{9C8355F8-6631-4AA0-BC7F-626135B163FD}" destId="{265C5E83-8CCA-448E-B6C1-8B9B95BA9BED}" srcOrd="0" destOrd="0" presId="urn:microsoft.com/office/officeart/2008/layout/LinedList"/>
    <dgm:cxn modelId="{B0F564F3-1C4E-432E-8C2B-781C73DFB645}" type="presParOf" srcId="{9C8355F8-6631-4AA0-BC7F-626135B163FD}" destId="{87515DE9-455D-46C9-A810-956440D0D1F7}" srcOrd="1" destOrd="0" presId="urn:microsoft.com/office/officeart/2008/layout/LinedList"/>
    <dgm:cxn modelId="{538B2950-4A8E-42A1-8E61-C89C68927507}" type="presParOf" srcId="{3F881E00-0B5B-4245-BB52-F9D6C6672D84}" destId="{B7DED468-4CD3-4D52-B43B-2C8327750BB7}" srcOrd="4" destOrd="0" presId="urn:microsoft.com/office/officeart/2008/layout/LinedList"/>
    <dgm:cxn modelId="{DE8428FE-B356-468B-8EA7-E099C42B0FB5}" type="presParOf" srcId="{3F881E00-0B5B-4245-BB52-F9D6C6672D84}" destId="{6E6E0F99-1DA3-45D4-BF26-3C7D66977552}" srcOrd="5" destOrd="0" presId="urn:microsoft.com/office/officeart/2008/layout/LinedList"/>
    <dgm:cxn modelId="{A39C571D-4B14-4579-B87A-B15CF5FD7E15}" type="presParOf" srcId="{6E6E0F99-1DA3-45D4-BF26-3C7D66977552}" destId="{90DFD0F1-A559-4E76-984C-F73E8FC6A43A}" srcOrd="0" destOrd="0" presId="urn:microsoft.com/office/officeart/2008/layout/LinedList"/>
    <dgm:cxn modelId="{FD601DF9-8E91-4170-8A2E-9728B7E362DE}" type="presParOf" srcId="{6E6E0F99-1DA3-45D4-BF26-3C7D66977552}" destId="{BE2177C9-7CF4-4C0D-B705-61356C99A5E5}" srcOrd="1" destOrd="0" presId="urn:microsoft.com/office/officeart/2008/layout/LinedList"/>
    <dgm:cxn modelId="{58D64E8B-6FE6-496E-8927-237CB6235B3B}" type="presParOf" srcId="{3F881E00-0B5B-4245-BB52-F9D6C6672D84}" destId="{C2746E9C-A25C-4761-92B7-DC910B53529A}" srcOrd="6" destOrd="0" presId="urn:microsoft.com/office/officeart/2008/layout/LinedList"/>
    <dgm:cxn modelId="{B157E852-EF5A-4997-8E4D-5036E0A1F888}" type="presParOf" srcId="{3F881E00-0B5B-4245-BB52-F9D6C6672D84}" destId="{E365DA13-3D6D-4746-AE37-1AE3A36CE183}" srcOrd="7" destOrd="0" presId="urn:microsoft.com/office/officeart/2008/layout/LinedList"/>
    <dgm:cxn modelId="{C77CADBA-4E4D-4689-9AB7-38A8D2CC330A}" type="presParOf" srcId="{E365DA13-3D6D-4746-AE37-1AE3A36CE183}" destId="{07382750-6FAB-4F96-AE44-CD6921946607}" srcOrd="0" destOrd="0" presId="urn:microsoft.com/office/officeart/2008/layout/LinedList"/>
    <dgm:cxn modelId="{1431171C-72B0-47F1-A730-6B470AB444BF}" type="presParOf" srcId="{E365DA13-3D6D-4746-AE37-1AE3A36CE183}" destId="{34D7419A-48BA-4F20-A65C-D69E7FC1E4C1}" srcOrd="1" destOrd="0" presId="urn:microsoft.com/office/officeart/2008/layout/LinedList"/>
    <dgm:cxn modelId="{C1BE88AB-0A39-4657-98E5-30DA6E9F5F1E}" type="presParOf" srcId="{3F881E00-0B5B-4245-BB52-F9D6C6672D84}" destId="{2AC35759-26CD-4D6D-8186-2B884403A398}" srcOrd="8" destOrd="0" presId="urn:microsoft.com/office/officeart/2008/layout/LinedList"/>
    <dgm:cxn modelId="{54AF55B7-9228-4501-9ADC-F5804550CFFE}" type="presParOf" srcId="{3F881E00-0B5B-4245-BB52-F9D6C6672D84}" destId="{4AD330CB-A9E5-417C-9082-EB299474834B}" srcOrd="9" destOrd="0" presId="urn:microsoft.com/office/officeart/2008/layout/LinedList"/>
    <dgm:cxn modelId="{A2A22746-AD0A-4355-8458-EBE1C49B331C}" type="presParOf" srcId="{4AD330CB-A9E5-417C-9082-EB299474834B}" destId="{57C725EC-3C1E-4E85-BAF5-F71065B29E58}" srcOrd="0" destOrd="0" presId="urn:microsoft.com/office/officeart/2008/layout/LinedList"/>
    <dgm:cxn modelId="{590CE801-29D7-4206-BB67-4ECB9160ECBE}" type="presParOf" srcId="{4AD330CB-A9E5-417C-9082-EB299474834B}" destId="{893C86C6-F292-4810-AD9D-59C6E61B3B5F}" srcOrd="1" destOrd="0" presId="urn:microsoft.com/office/officeart/2008/layout/LinedList"/>
    <dgm:cxn modelId="{2BCFAB3B-0FA5-4D90-B81B-AEBBEBB94D02}" type="presParOf" srcId="{3F881E00-0B5B-4245-BB52-F9D6C6672D84}" destId="{09ED8949-1D4E-4FAD-AB0C-5BA241498410}" srcOrd="10" destOrd="0" presId="urn:microsoft.com/office/officeart/2008/layout/LinedList"/>
    <dgm:cxn modelId="{A960A127-C0D3-4ACF-98F0-2A9FE216607E}" type="presParOf" srcId="{3F881E00-0B5B-4245-BB52-F9D6C6672D84}" destId="{818A2E69-0C8F-4C12-BCDA-3DD1D1F2B890}" srcOrd="11" destOrd="0" presId="urn:microsoft.com/office/officeart/2008/layout/LinedList"/>
    <dgm:cxn modelId="{ACECC24D-FE65-4FC6-8CEE-278C13AF85CC}" type="presParOf" srcId="{818A2E69-0C8F-4C12-BCDA-3DD1D1F2B890}" destId="{21DFA43E-97CE-410D-A883-14F42B890424}" srcOrd="0" destOrd="0" presId="urn:microsoft.com/office/officeart/2008/layout/LinedList"/>
    <dgm:cxn modelId="{1F328B51-DFB0-4799-B61B-8E459544B6E9}" type="presParOf" srcId="{818A2E69-0C8F-4C12-BCDA-3DD1D1F2B890}" destId="{6FCD9952-9788-4206-88E1-DE64A9E75FF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513CA3-7803-4422-BC72-D6760278C034}">
      <dsp:nvSpPr>
        <dsp:cNvPr id="0" name=""/>
        <dsp:cNvSpPr/>
      </dsp:nvSpPr>
      <dsp:spPr>
        <a:xfrm>
          <a:off x="0" y="2492"/>
          <a:ext cx="486965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30F7F8-F1C6-4A0A-9847-9EAD2F938815}">
      <dsp:nvSpPr>
        <dsp:cNvPr id="0" name=""/>
        <dsp:cNvSpPr/>
      </dsp:nvSpPr>
      <dsp:spPr>
        <a:xfrm>
          <a:off x="0" y="2492"/>
          <a:ext cx="4869656" cy="850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600" kern="1200"/>
            <a:t>Redentor e perdoador de pecados </a:t>
          </a:r>
          <a:endParaRPr lang="en-US" sz="2600" kern="1200"/>
        </a:p>
      </dsp:txBody>
      <dsp:txXfrm>
        <a:off x="0" y="2492"/>
        <a:ext cx="4869656" cy="850069"/>
      </dsp:txXfrm>
    </dsp:sp>
    <dsp:sp modelId="{0940DEF8-C568-4A49-8B1C-AD212BD17EAC}">
      <dsp:nvSpPr>
        <dsp:cNvPr id="0" name=""/>
        <dsp:cNvSpPr/>
      </dsp:nvSpPr>
      <dsp:spPr>
        <a:xfrm>
          <a:off x="0" y="852561"/>
          <a:ext cx="4869656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5C5E83-8CCA-448E-B6C1-8B9B95BA9BED}">
      <dsp:nvSpPr>
        <dsp:cNvPr id="0" name=""/>
        <dsp:cNvSpPr/>
      </dsp:nvSpPr>
      <dsp:spPr>
        <a:xfrm>
          <a:off x="0" y="852561"/>
          <a:ext cx="4869656" cy="850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600" kern="1200"/>
            <a:t>A expressão visível de Deus </a:t>
          </a:r>
          <a:endParaRPr lang="en-US" sz="2600" kern="1200"/>
        </a:p>
      </dsp:txBody>
      <dsp:txXfrm>
        <a:off x="0" y="852561"/>
        <a:ext cx="4869656" cy="850069"/>
      </dsp:txXfrm>
    </dsp:sp>
    <dsp:sp modelId="{B7DED468-4CD3-4D52-B43B-2C8327750BB7}">
      <dsp:nvSpPr>
        <dsp:cNvPr id="0" name=""/>
        <dsp:cNvSpPr/>
      </dsp:nvSpPr>
      <dsp:spPr>
        <a:xfrm>
          <a:off x="0" y="1702630"/>
          <a:ext cx="4869656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DFD0F1-A559-4E76-984C-F73E8FC6A43A}">
      <dsp:nvSpPr>
        <dsp:cNvPr id="0" name=""/>
        <dsp:cNvSpPr/>
      </dsp:nvSpPr>
      <dsp:spPr>
        <a:xfrm>
          <a:off x="0" y="1702630"/>
          <a:ext cx="4869656" cy="850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600" kern="1200"/>
            <a:t>A mais elevada honra na criação </a:t>
          </a:r>
          <a:endParaRPr lang="en-US" sz="2600" kern="1200"/>
        </a:p>
      </dsp:txBody>
      <dsp:txXfrm>
        <a:off x="0" y="1702630"/>
        <a:ext cx="4869656" cy="850069"/>
      </dsp:txXfrm>
    </dsp:sp>
    <dsp:sp modelId="{C2746E9C-A25C-4761-92B7-DC910B53529A}">
      <dsp:nvSpPr>
        <dsp:cNvPr id="0" name=""/>
        <dsp:cNvSpPr/>
      </dsp:nvSpPr>
      <dsp:spPr>
        <a:xfrm>
          <a:off x="0" y="2552699"/>
          <a:ext cx="4869656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382750-6FAB-4F96-AE44-CD6921946607}">
      <dsp:nvSpPr>
        <dsp:cNvPr id="0" name=""/>
        <dsp:cNvSpPr/>
      </dsp:nvSpPr>
      <dsp:spPr>
        <a:xfrm>
          <a:off x="0" y="2552699"/>
          <a:ext cx="4869656" cy="850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600" kern="1200"/>
            <a:t>Líder supremo da igreja </a:t>
          </a:r>
          <a:endParaRPr lang="en-US" sz="2600" kern="1200"/>
        </a:p>
      </dsp:txBody>
      <dsp:txXfrm>
        <a:off x="0" y="2552699"/>
        <a:ext cx="4869656" cy="850069"/>
      </dsp:txXfrm>
    </dsp:sp>
    <dsp:sp modelId="{2AC35759-26CD-4D6D-8186-2B884403A398}">
      <dsp:nvSpPr>
        <dsp:cNvPr id="0" name=""/>
        <dsp:cNvSpPr/>
      </dsp:nvSpPr>
      <dsp:spPr>
        <a:xfrm>
          <a:off x="0" y="3402769"/>
          <a:ext cx="4869656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C725EC-3C1E-4E85-BAF5-F71065B29E58}">
      <dsp:nvSpPr>
        <dsp:cNvPr id="0" name=""/>
        <dsp:cNvSpPr/>
      </dsp:nvSpPr>
      <dsp:spPr>
        <a:xfrm>
          <a:off x="0" y="3402769"/>
          <a:ext cx="4869656" cy="850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600" kern="1200"/>
            <a:t>O Verbo encarnado </a:t>
          </a:r>
          <a:endParaRPr lang="en-US" sz="2600" kern="1200"/>
        </a:p>
      </dsp:txBody>
      <dsp:txXfrm>
        <a:off x="0" y="3402769"/>
        <a:ext cx="4869656" cy="850069"/>
      </dsp:txXfrm>
    </dsp:sp>
    <dsp:sp modelId="{09ED8949-1D4E-4FAD-AB0C-5BA241498410}">
      <dsp:nvSpPr>
        <dsp:cNvPr id="0" name=""/>
        <dsp:cNvSpPr/>
      </dsp:nvSpPr>
      <dsp:spPr>
        <a:xfrm>
          <a:off x="0" y="4252838"/>
          <a:ext cx="486965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DFA43E-97CE-410D-A883-14F42B890424}">
      <dsp:nvSpPr>
        <dsp:cNvPr id="0" name=""/>
        <dsp:cNvSpPr/>
      </dsp:nvSpPr>
      <dsp:spPr>
        <a:xfrm>
          <a:off x="0" y="4252838"/>
          <a:ext cx="4869656" cy="850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600" kern="1200"/>
            <a:t>O único e suficiente reconciliador </a:t>
          </a:r>
          <a:endParaRPr lang="en-US" sz="2600" kern="1200"/>
        </a:p>
      </dsp:txBody>
      <dsp:txXfrm>
        <a:off x="0" y="4252838"/>
        <a:ext cx="4869656" cy="8500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E02CA-D554-4101-B48D-892F2E4DC32E}" type="datetimeFigureOut">
              <a:rPr lang="pt-BR" smtClean="0"/>
              <a:t>22/04/2020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23C1-0DE0-43CB-9CC3-561D6585A4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6377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E02CA-D554-4101-B48D-892F2E4DC32E}" type="datetimeFigureOut">
              <a:rPr lang="pt-BR" smtClean="0"/>
              <a:t>22/04/2020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23C1-0DE0-43CB-9CC3-561D6585A4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8499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E02CA-D554-4101-B48D-892F2E4DC32E}" type="datetimeFigureOut">
              <a:rPr lang="pt-BR" smtClean="0"/>
              <a:t>22/04/2020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23C1-0DE0-43CB-9CC3-561D6585A4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449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E02CA-D554-4101-B48D-892F2E4DC32E}" type="datetimeFigureOut">
              <a:rPr lang="pt-BR" smtClean="0"/>
              <a:t>22/04/2020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23C1-0DE0-43CB-9CC3-561D6585A4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822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E02CA-D554-4101-B48D-892F2E4DC32E}" type="datetimeFigureOut">
              <a:rPr lang="pt-BR" smtClean="0"/>
              <a:t>22/04/2020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23C1-0DE0-43CB-9CC3-561D6585A4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8605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E02CA-D554-4101-B48D-892F2E4DC32E}" type="datetimeFigureOut">
              <a:rPr lang="pt-BR" smtClean="0"/>
              <a:t>22/04/2020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23C1-0DE0-43CB-9CC3-561D6585A4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163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E02CA-D554-4101-B48D-892F2E4DC32E}" type="datetimeFigureOut">
              <a:rPr lang="pt-BR" smtClean="0"/>
              <a:t>22/04/2020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23C1-0DE0-43CB-9CC3-561D6585A4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381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E02CA-D554-4101-B48D-892F2E4DC32E}" type="datetimeFigureOut">
              <a:rPr lang="pt-BR" smtClean="0"/>
              <a:t>22/04/2020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23C1-0DE0-43CB-9CC3-561D6585A4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107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E02CA-D554-4101-B48D-892F2E4DC32E}" type="datetimeFigureOut">
              <a:rPr lang="pt-BR" smtClean="0"/>
              <a:t>22/04/2020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23C1-0DE0-43CB-9CC3-561D6585A4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5528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E02CA-D554-4101-B48D-892F2E4DC32E}" type="datetimeFigureOut">
              <a:rPr lang="pt-BR" smtClean="0"/>
              <a:t>22/04/2020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23C1-0DE0-43CB-9CC3-561D6585A4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0176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E02CA-D554-4101-B48D-892F2E4DC32E}" type="datetimeFigureOut">
              <a:rPr lang="pt-BR" smtClean="0"/>
              <a:t>22/04/2020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23C1-0DE0-43CB-9CC3-561D6585A4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2053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E02CA-D554-4101-B48D-892F2E4DC32E}" type="datetimeFigureOut">
              <a:rPr lang="pt-BR" smtClean="0"/>
              <a:t>22/04/2020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823C1-0DE0-43CB-9CC3-561D6585A4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8357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aixaDeTexto 5">
            <a:extLst>
              <a:ext uri="{FF2B5EF4-FFF2-40B4-BE49-F238E27FC236}">
                <a16:creationId xmlns:a16="http://schemas.microsoft.com/office/drawing/2014/main" id="{48A31270-D181-4879-89EE-016079DEAE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0" y="5929313"/>
            <a:ext cx="1571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b="1">
                <a:solidFill>
                  <a:schemeClr val="bg1"/>
                </a:solidFill>
                <a:latin typeface="Arial" panose="020B0604020202020204" pitchFamily="34" charset="0"/>
              </a:rPr>
              <a:t>EBD 1</a:t>
            </a:r>
          </a:p>
        </p:txBody>
      </p:sp>
      <p:pic>
        <p:nvPicPr>
          <p:cNvPr id="2051" name="Imagem 11" descr="Convicção.jpg">
            <a:extLst>
              <a:ext uri="{FF2B5EF4-FFF2-40B4-BE49-F238E27FC236}">
                <a16:creationId xmlns:a16="http://schemas.microsoft.com/office/drawing/2014/main" id="{C4DA1737-001B-4EAA-BD24-2F86CF78D6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938" y="4638675"/>
            <a:ext cx="3325812" cy="199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Imagem 13" descr="CBB.jpg">
            <a:extLst>
              <a:ext uri="{FF2B5EF4-FFF2-40B4-BE49-F238E27FC236}">
                <a16:creationId xmlns:a16="http://schemas.microsoft.com/office/drawing/2014/main" id="{5A634310-1A04-4B45-86A8-48A9DEB6E6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3288" y="5013325"/>
            <a:ext cx="1368425" cy="137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Imagem 3">
            <a:extLst>
              <a:ext uri="{FF2B5EF4-FFF2-40B4-BE49-F238E27FC236}">
                <a16:creationId xmlns:a16="http://schemas.microsoft.com/office/drawing/2014/main" id="{7F3C4B61-70C5-4C7B-8F94-57ABC4B4C4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" y="469900"/>
            <a:ext cx="9036050" cy="315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E6C48559-E7B9-491A-AE39-FA548036A637}"/>
              </a:ext>
            </a:extLst>
          </p:cNvPr>
          <p:cNvSpPr txBox="1"/>
          <p:nvPr/>
        </p:nvSpPr>
        <p:spPr>
          <a:xfrm>
            <a:off x="1835150" y="620713"/>
            <a:ext cx="954088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pt-PT" dirty="0">
                <a:solidFill>
                  <a:schemeClr val="tx2">
                    <a:lumMod val="75000"/>
                  </a:schemeClr>
                </a:solidFill>
              </a:rPr>
              <a:t>Revista</a:t>
            </a:r>
            <a:endParaRPr lang="pt-BR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C1CF40B2-912C-4D57-9023-B4C04B34EA41}"/>
              </a:ext>
            </a:extLst>
          </p:cNvPr>
          <p:cNvSpPr txBox="1"/>
          <p:nvPr/>
        </p:nvSpPr>
        <p:spPr>
          <a:xfrm>
            <a:off x="5857875" y="2781300"/>
            <a:ext cx="2711450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pt-PT" dirty="0">
                <a:solidFill>
                  <a:schemeClr val="tx2">
                    <a:lumMod val="75000"/>
                  </a:schemeClr>
                </a:solidFill>
              </a:rPr>
              <a:t>Escola Bíblica Dominical</a:t>
            </a:r>
            <a:endParaRPr lang="pt-BR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166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m 11" descr="Convicção.jpg">
            <a:extLst>
              <a:ext uri="{FF2B5EF4-FFF2-40B4-BE49-F238E27FC236}">
                <a16:creationId xmlns:a16="http://schemas.microsoft.com/office/drawing/2014/main" id="{0BEB9542-094D-4B76-B5C0-E4266B310E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5786438"/>
            <a:ext cx="1785938" cy="107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Imagem 13" descr="CBB.jpg">
            <a:extLst>
              <a:ext uri="{FF2B5EF4-FFF2-40B4-BE49-F238E27FC236}">
                <a16:creationId xmlns:a16="http://schemas.microsoft.com/office/drawing/2014/main" id="{A692F8EB-6DF1-4124-801B-212C1CB0DF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5843588"/>
            <a:ext cx="1009650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luxograma: Entrada Manual 3">
            <a:extLst>
              <a:ext uri="{FF2B5EF4-FFF2-40B4-BE49-F238E27FC236}">
                <a16:creationId xmlns:a16="http://schemas.microsoft.com/office/drawing/2014/main" id="{B8DCD6E7-45A7-4C70-BEFD-83E5C0B34C4D}"/>
              </a:ext>
            </a:extLst>
          </p:cNvPr>
          <p:cNvSpPr/>
          <p:nvPr/>
        </p:nvSpPr>
        <p:spPr>
          <a:xfrm>
            <a:off x="4456113" y="476250"/>
            <a:ext cx="4024312" cy="857250"/>
          </a:xfrm>
          <a:prstGeom prst="flowChartManualInpu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>
              <a:highlight>
                <a:srgbClr val="C0C0C0"/>
              </a:highlight>
            </a:endParaRPr>
          </a:p>
        </p:txBody>
      </p:sp>
      <p:sp>
        <p:nvSpPr>
          <p:cNvPr id="11" name="Fluxograma: Entrada Manual 10">
            <a:extLst>
              <a:ext uri="{FF2B5EF4-FFF2-40B4-BE49-F238E27FC236}">
                <a16:creationId xmlns:a16="http://schemas.microsoft.com/office/drawing/2014/main" id="{644A0C3E-3F32-4F0F-8928-9C1BC6E8F88D}"/>
              </a:ext>
            </a:extLst>
          </p:cNvPr>
          <p:cNvSpPr/>
          <p:nvPr/>
        </p:nvSpPr>
        <p:spPr>
          <a:xfrm rot="10800000">
            <a:off x="3892550" y="1093788"/>
            <a:ext cx="4022725" cy="1014412"/>
          </a:xfrm>
          <a:prstGeom prst="flowChartManualInpu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>
              <a:highlight>
                <a:srgbClr val="C0C0C0"/>
              </a:highlight>
            </a:endParaRPr>
          </a:p>
        </p:txBody>
      </p:sp>
      <p:sp>
        <p:nvSpPr>
          <p:cNvPr id="3078" name="CaixaDeTexto 4">
            <a:extLst>
              <a:ext uri="{FF2B5EF4-FFF2-40B4-BE49-F238E27FC236}">
                <a16:creationId xmlns:a16="http://schemas.microsoft.com/office/drawing/2014/main" id="{F9D421BF-DFE4-4939-99E5-ABFE0E47EC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1930" y="1093787"/>
            <a:ext cx="34591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800" b="1" dirty="0">
                <a:latin typeface="Arial" panose="020B0604020202020204" pitchFamily="34" charset="0"/>
              </a:rPr>
              <a:t>A Carta aos Colossenses: As nuances do ministério cristão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0555DD1B-C975-4E71-AAF3-7E9010369852}"/>
              </a:ext>
            </a:extLst>
          </p:cNvPr>
          <p:cNvSpPr txBox="1"/>
          <p:nvPr/>
        </p:nvSpPr>
        <p:spPr>
          <a:xfrm>
            <a:off x="1919287" y="3275052"/>
            <a:ext cx="5305425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pt-BR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Texto bíblico: Colossenses 1 e 2   </a:t>
            </a:r>
          </a:p>
          <a:p>
            <a:r>
              <a:rPr lang="pt-BR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Texto áureo: Colossenses 1.3-5</a:t>
            </a:r>
          </a:p>
          <a:p>
            <a:endParaRPr lang="pt-BR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3081" name="Imagem 11">
            <a:extLst>
              <a:ext uri="{FF2B5EF4-FFF2-40B4-BE49-F238E27FC236}">
                <a16:creationId xmlns:a16="http://schemas.microsoft.com/office/drawing/2014/main" id="{B5C9862E-0BEF-4387-819D-78F766192A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325" y="5830888"/>
            <a:ext cx="2695575" cy="94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ACBB3926-6675-4DF3-B056-A22FED9EECB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44031" y="0"/>
            <a:ext cx="4846330" cy="3163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727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1A4588A-55D5-49B8-BE41-54ACDCFF2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Sermon Notes: The Gospel and it's Supernatural Power">
            <a:extLst>
              <a:ext uri="{FF2B5EF4-FFF2-40B4-BE49-F238E27FC236}">
                <a16:creationId xmlns:a16="http://schemas.microsoft.com/office/drawing/2014/main" id="{8E839B00-E8DF-438E-A03F-61EFB1AD63F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31"/>
          <a:stretch/>
        </p:blipFill>
        <p:spPr bwMode="auto">
          <a:xfrm>
            <a:off x="20" y="10"/>
            <a:ext cx="9143980" cy="4465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97E7EA2-EDCD-47E9-81BC-415C606D1B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119552"/>
            <a:ext cx="7036903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5196" y="4203278"/>
            <a:ext cx="6417894" cy="536063"/>
          </a:xfrm>
        </p:spPr>
        <p:txBody>
          <a:bodyPr>
            <a:normAutofit/>
          </a:bodyPr>
          <a:lstStyle/>
          <a:p>
            <a:r>
              <a:rPr lang="pt-BR" sz="2400">
                <a:solidFill>
                  <a:schemeClr val="bg1"/>
                </a:solidFill>
              </a:rPr>
              <a:t>O evangelho é o poder de Deus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5196" y="4956314"/>
            <a:ext cx="8293608" cy="1306417"/>
          </a:xfrm>
        </p:spPr>
        <p:txBody>
          <a:bodyPr>
            <a:normAutofit/>
          </a:bodyPr>
          <a:lstStyle/>
          <a:p>
            <a:r>
              <a:rPr lang="pt-BR" sz="1500"/>
              <a:t>O evangelho cresce dia-dia</a:t>
            </a:r>
          </a:p>
          <a:p>
            <a:r>
              <a:rPr lang="pt-BR" sz="1500"/>
              <a:t>O evangelho alcança o mundo </a:t>
            </a:r>
          </a:p>
          <a:p>
            <a:r>
              <a:rPr lang="pt-BR" sz="1500"/>
              <a:t>O evangelho não tem fronteiras linguísticas, culturais, religiosas, políticas ou ideológicas que o detenha.</a:t>
            </a:r>
          </a:p>
        </p:txBody>
      </p:sp>
    </p:spTree>
    <p:extLst>
      <p:ext uri="{BB962C8B-B14F-4D97-AF65-F5344CB8AC3E}">
        <p14:creationId xmlns:p14="http://schemas.microsoft.com/office/powerpoint/2010/main" val="2987940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55CD764-972B-4CA5-A885-53E55C63E1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4165AB3-7006-4430-BCE3-25476BE133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23404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5770" y="339117"/>
            <a:ext cx="8252460" cy="1619890"/>
          </a:xfrm>
        </p:spPr>
        <p:txBody>
          <a:bodyPr anchor="ctr">
            <a:normAutofit/>
          </a:bodyPr>
          <a:lstStyle/>
          <a:p>
            <a:r>
              <a:rPr lang="pt-BR" dirty="0"/>
              <a:t>As necessidade de todo crente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57F67D8-2BFF-4661-AFAF-E2CE8B7DCE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125" y="484632"/>
            <a:ext cx="181579" cy="1340860"/>
            <a:chOff x="56167" y="484632"/>
            <a:chExt cx="242107" cy="1340860"/>
          </a:xfrm>
        </p:grpSpPr>
        <p:sp>
          <p:nvSpPr>
            <p:cNvPr id="13" name="Rectangle 2">
              <a:extLst>
                <a:ext uri="{FF2B5EF4-FFF2-40B4-BE49-F238E27FC236}">
                  <a16:creationId xmlns:a16="http://schemas.microsoft.com/office/drawing/2014/main" id="{4E1D4D71-728F-4B12-9CBF-3E5ABDA9BB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05439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59">
              <a:extLst>
                <a:ext uri="{FF2B5EF4-FFF2-40B4-BE49-F238E27FC236}">
                  <a16:creationId xmlns:a16="http://schemas.microsoft.com/office/drawing/2014/main" id="{3513D1C2-B9D1-43DC-8B39-AA4FF5AADB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05439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2">
              <a:extLst>
                <a:ext uri="{FF2B5EF4-FFF2-40B4-BE49-F238E27FC236}">
                  <a16:creationId xmlns:a16="http://schemas.microsoft.com/office/drawing/2014/main" id="{26CB8B66-F1A8-4DE9-AA67-8A7469BD73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91227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59">
              <a:extLst>
                <a:ext uri="{FF2B5EF4-FFF2-40B4-BE49-F238E27FC236}">
                  <a16:creationId xmlns:a16="http://schemas.microsoft.com/office/drawing/2014/main" id="{1F72E235-B6DE-4EE7-B11D-3FBEF9DC41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91227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2">
              <a:extLst>
                <a:ext uri="{FF2B5EF4-FFF2-40B4-BE49-F238E27FC236}">
                  <a16:creationId xmlns:a16="http://schemas.microsoft.com/office/drawing/2014/main" id="{BA8C164F-E124-4ECF-9FD9-35C1F8E271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77016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59">
              <a:extLst>
                <a:ext uri="{FF2B5EF4-FFF2-40B4-BE49-F238E27FC236}">
                  <a16:creationId xmlns:a16="http://schemas.microsoft.com/office/drawing/2014/main" id="{0151D52D-979C-4B9F-A037-D9DC745367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77016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2">
              <a:extLst>
                <a:ext uri="{FF2B5EF4-FFF2-40B4-BE49-F238E27FC236}">
                  <a16:creationId xmlns:a16="http://schemas.microsoft.com/office/drawing/2014/main" id="{EE8F116C-C879-4D3A-8F6D-A25B7125E2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62804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59">
              <a:extLst>
                <a:ext uri="{FF2B5EF4-FFF2-40B4-BE49-F238E27FC236}">
                  <a16:creationId xmlns:a16="http://schemas.microsoft.com/office/drawing/2014/main" id="{6709DF44-7C20-4444-8862-A9203CBE64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62804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">
              <a:extLst>
                <a:ext uri="{FF2B5EF4-FFF2-40B4-BE49-F238E27FC236}">
                  <a16:creationId xmlns:a16="http://schemas.microsoft.com/office/drawing/2014/main" id="{4D6A9505-9408-4DC6-BD50-75A8C69490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48593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59">
              <a:extLst>
                <a:ext uri="{FF2B5EF4-FFF2-40B4-BE49-F238E27FC236}">
                  <a16:creationId xmlns:a16="http://schemas.microsoft.com/office/drawing/2014/main" id="{419FC7F2-FF7B-464A-8956-817BAD265A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48593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">
              <a:extLst>
                <a:ext uri="{FF2B5EF4-FFF2-40B4-BE49-F238E27FC236}">
                  <a16:creationId xmlns:a16="http://schemas.microsoft.com/office/drawing/2014/main" id="{C0E235C3-2297-4887-8CF9-78B61DA7D8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76496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59">
              <a:extLst>
                <a:ext uri="{FF2B5EF4-FFF2-40B4-BE49-F238E27FC236}">
                  <a16:creationId xmlns:a16="http://schemas.microsoft.com/office/drawing/2014/main" id="{741D2A4A-2FC3-46D1-94A7-C4BA4823B1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76496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">
              <a:extLst>
                <a:ext uri="{FF2B5EF4-FFF2-40B4-BE49-F238E27FC236}">
                  <a16:creationId xmlns:a16="http://schemas.microsoft.com/office/drawing/2014/main" id="{2E7DFA72-3CFE-4FB2-A769-C3D65C30CC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62284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59">
              <a:extLst>
                <a:ext uri="{FF2B5EF4-FFF2-40B4-BE49-F238E27FC236}">
                  <a16:creationId xmlns:a16="http://schemas.microsoft.com/office/drawing/2014/main" id="{FFB273F7-B602-4697-92DA-B9C0B70E34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62284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">
              <a:extLst>
                <a:ext uri="{FF2B5EF4-FFF2-40B4-BE49-F238E27FC236}">
                  <a16:creationId xmlns:a16="http://schemas.microsoft.com/office/drawing/2014/main" id="{C76D34E0-BC86-46D8-920E-594A3C4B60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48073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59">
              <a:extLst>
                <a:ext uri="{FF2B5EF4-FFF2-40B4-BE49-F238E27FC236}">
                  <a16:creationId xmlns:a16="http://schemas.microsoft.com/office/drawing/2014/main" id="{F17BC71C-4B64-4990-90FF-78123B720C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48073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C807F90E-DB0C-4841-BFE0-9413759C26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33861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F7E71EE5-0746-4E81-B154-BAC5FF8671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33861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2">
              <a:extLst>
                <a:ext uri="{FF2B5EF4-FFF2-40B4-BE49-F238E27FC236}">
                  <a16:creationId xmlns:a16="http://schemas.microsoft.com/office/drawing/2014/main" id="{7FDDC085-25CA-4499-AAD9-DEA2035223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19650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59">
              <a:extLst>
                <a:ext uri="{FF2B5EF4-FFF2-40B4-BE49-F238E27FC236}">
                  <a16:creationId xmlns:a16="http://schemas.microsoft.com/office/drawing/2014/main" id="{1303C688-1ED7-46BE-B0EC-4638C54941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19650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48055" y="2721429"/>
            <a:ext cx="8250175" cy="3494314"/>
          </a:xfrm>
        </p:spPr>
        <p:txBody>
          <a:bodyPr anchor="ctr">
            <a:normAutofit/>
          </a:bodyPr>
          <a:lstStyle/>
          <a:p>
            <a:r>
              <a:rPr lang="pt-BR" sz="2100"/>
              <a:t>Direcionamento espiritual </a:t>
            </a:r>
          </a:p>
          <a:p>
            <a:r>
              <a:rPr lang="pt-BR" sz="2100"/>
              <a:t>Sabedoria entendimento espiritual </a:t>
            </a:r>
          </a:p>
          <a:p>
            <a:r>
              <a:rPr lang="pt-BR" sz="2100"/>
              <a:t>Padrão de vida elevado </a:t>
            </a:r>
          </a:p>
          <a:p>
            <a:r>
              <a:rPr lang="pt-BR" sz="2100"/>
              <a:t>Propósito de agradar a Deus </a:t>
            </a:r>
          </a:p>
          <a:p>
            <a:r>
              <a:rPr lang="pt-BR" sz="2100"/>
              <a:t>Bons frutos</a:t>
            </a:r>
          </a:p>
          <a:p>
            <a:r>
              <a:rPr lang="pt-BR" sz="2100"/>
              <a:t>Crescimento espiritual</a:t>
            </a:r>
          </a:p>
          <a:p>
            <a:r>
              <a:rPr lang="pt-BR" sz="2100"/>
              <a:t>Fortalecimento no poder divino</a:t>
            </a:r>
          </a:p>
          <a:p>
            <a:r>
              <a:rPr lang="pt-BR" sz="2100"/>
              <a:t>Perseverança e paciência </a:t>
            </a:r>
          </a:p>
          <a:p>
            <a:r>
              <a:rPr lang="pt-BR" sz="2100"/>
              <a:t>Gratidão por ser partícipe do reino da luz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3E51905-F374-4E1A-97CF-B741584B7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01384"/>
            <a:ext cx="9144000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506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1"/>
            <a:ext cx="3302781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486469" y="0"/>
            <a:ext cx="1827609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1265" y="685800"/>
            <a:ext cx="2085203" cy="5105400"/>
          </a:xfrm>
        </p:spPr>
        <p:txBody>
          <a:bodyPr>
            <a:normAutofit/>
          </a:bodyPr>
          <a:lstStyle/>
          <a:p>
            <a:r>
              <a:rPr lang="pt-BR" sz="2500">
                <a:solidFill>
                  <a:srgbClr val="FFFFFF"/>
                </a:solidFill>
              </a:rPr>
              <a:t>A proeminência de Jesus</a:t>
            </a:r>
          </a:p>
        </p:txBody>
      </p:sp>
      <p:graphicFrame>
        <p:nvGraphicFramePr>
          <p:cNvPr id="5" name="Espaço Reservado para Conteúdo 2">
            <a:extLst>
              <a:ext uri="{FF2B5EF4-FFF2-40B4-BE49-F238E27FC236}">
                <a16:creationId xmlns:a16="http://schemas.microsoft.com/office/drawing/2014/main" id="{95270F74-C4FE-4E1E-98BB-808F979CDE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009137"/>
              </p:ext>
            </p:extLst>
          </p:nvPr>
        </p:nvGraphicFramePr>
        <p:xfrm>
          <a:off x="3757612" y="685800"/>
          <a:ext cx="4869656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49376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18FD74D4-C0F3-4E5B-9628-885593F0B5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8398" y="891539"/>
            <a:ext cx="3673601" cy="134669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t-BR" sz="3000"/>
              <a:t>Marcas relevantes do ministério de Paulo</a:t>
            </a: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E64FA8EC-281F-4A47-AF2E-9F85F2AABC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541782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98398" y="2399100"/>
            <a:ext cx="3659233" cy="3645084"/>
          </a:xfrm>
        </p:spPr>
        <p:txBody>
          <a:bodyPr>
            <a:normAutofit/>
          </a:bodyPr>
          <a:lstStyle/>
          <a:p>
            <a:r>
              <a:rPr lang="pt-BR" sz="1700"/>
              <a:t>Alegria</a:t>
            </a:r>
          </a:p>
          <a:p>
            <a:r>
              <a:rPr lang="pt-BR" sz="1700"/>
              <a:t>Vocação</a:t>
            </a:r>
          </a:p>
          <a:p>
            <a:r>
              <a:rPr lang="pt-BR" sz="1700"/>
              <a:t>Conteúdo</a:t>
            </a:r>
          </a:p>
          <a:p>
            <a:r>
              <a:rPr lang="pt-BR" sz="1700"/>
              <a:t>Pastoral</a:t>
            </a:r>
          </a:p>
          <a:p>
            <a:r>
              <a:rPr lang="pt-BR" sz="1700"/>
              <a:t>Trabalho</a:t>
            </a:r>
          </a:p>
          <a:p>
            <a:endParaRPr lang="pt-BR" sz="1700"/>
          </a:p>
        </p:txBody>
      </p:sp>
      <p:pic>
        <p:nvPicPr>
          <p:cNvPr id="4098" name="Picture 2" descr="Paul the Apostle - Ancient History Encyclopedia">
            <a:extLst>
              <a:ext uri="{FF2B5EF4-FFF2-40B4-BE49-F238E27FC236}">
                <a16:creationId xmlns:a16="http://schemas.microsoft.com/office/drawing/2014/main" id="{02B64651-D069-4469-8C02-E3FBE350CC2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483" b="24064"/>
          <a:stretch/>
        </p:blipFill>
        <p:spPr bwMode="auto">
          <a:xfrm>
            <a:off x="4914247" y="891540"/>
            <a:ext cx="4229753" cy="5071110"/>
          </a:xfrm>
          <a:prstGeom prst="rect">
            <a:avLst/>
          </a:prstGeom>
          <a:noFill/>
          <a:effectLst>
            <a:outerShdw blurRad="406400" dist="317500" dir="5400000" sx="89000" sy="89000" rotWithShape="0">
              <a:prstClr val="black">
                <a:alpha val="1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9961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83551" y="343486"/>
            <a:ext cx="8579094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4554" y="466578"/>
            <a:ext cx="8354891" cy="930447"/>
          </a:xfr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ct val="90000"/>
              </a:lnSpc>
            </a:pPr>
            <a: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 </a:t>
            </a:r>
            <a:r>
              <a:rPr lang="en-US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ação</a:t>
            </a:r>
            <a: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do </a:t>
            </a:r>
            <a:r>
              <a:rPr lang="en-US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Evangelho</a:t>
            </a:r>
            <a:endParaRPr lang="en-US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657350" y="1448631"/>
            <a:ext cx="58293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6778994"/>
              </p:ext>
            </p:extLst>
          </p:nvPr>
        </p:nvGraphicFramePr>
        <p:xfrm>
          <a:off x="636637" y="2509911"/>
          <a:ext cx="7829402" cy="3997641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25422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871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794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600">
                          <a:effectLst/>
                        </a:rPr>
                        <a:t>  1º. Vivificar</a:t>
                      </a:r>
                      <a:endParaRPr lang="pt-BR" sz="2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9911" marR="14991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600">
                          <a:effectLst/>
                        </a:rPr>
                        <a:t> </a:t>
                      </a:r>
                      <a:r>
                        <a:rPr lang="pt-BR" sz="2600">
                          <a:solidFill>
                            <a:srgbClr val="000000"/>
                          </a:solidFill>
                          <a:effectLst/>
                        </a:rPr>
                        <a:t>Deus os vivificou juntamente com Cristo (13)</a:t>
                      </a:r>
                      <a:endParaRPr lang="pt-BR" sz="2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9911" marR="149911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94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600">
                          <a:solidFill>
                            <a:srgbClr val="000000"/>
                          </a:solidFill>
                          <a:effectLst/>
                        </a:rPr>
                        <a:t>  2º. Perdoar </a:t>
                      </a:r>
                      <a:endParaRPr lang="pt-BR" sz="2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9911" marR="14991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600">
                          <a:solidFill>
                            <a:srgbClr val="000000"/>
                          </a:solidFill>
                          <a:effectLst/>
                        </a:rPr>
                        <a:t> Ele nos perdoou de todas as transgressões (13)</a:t>
                      </a:r>
                      <a:endParaRPr lang="pt-BR" sz="2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9911" marR="149911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97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600">
                          <a:effectLst/>
                        </a:rPr>
                        <a:t>  3º. Abolir </a:t>
                      </a:r>
                      <a:endParaRPr lang="pt-BR" sz="2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9911" marR="14991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600">
                          <a:solidFill>
                            <a:srgbClr val="000000"/>
                          </a:solidFill>
                          <a:effectLst/>
                        </a:rPr>
                        <a:t> Cancelou a escrita de dívida (14)</a:t>
                      </a:r>
                      <a:endParaRPr lang="pt-BR" sz="2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9911" marR="149911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94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600">
                          <a:solidFill>
                            <a:srgbClr val="000000"/>
                          </a:solidFill>
                          <a:effectLst/>
                        </a:rPr>
                        <a:t>  4º. Transferir </a:t>
                      </a:r>
                      <a:endParaRPr lang="pt-BR" sz="2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9911" marR="14991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600">
                          <a:effectLst/>
                        </a:rPr>
                        <a:t> </a:t>
                      </a:r>
                      <a:r>
                        <a:rPr lang="pt-BR" sz="2600">
                          <a:solidFill>
                            <a:srgbClr val="000000"/>
                          </a:solidFill>
                          <a:effectLst/>
                        </a:rPr>
                        <a:t>Ele a removeu, pregando na cruz (14)</a:t>
                      </a:r>
                      <a:endParaRPr lang="pt-BR" sz="2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9911" marR="149911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94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600">
                          <a:solidFill>
                            <a:srgbClr val="000000"/>
                          </a:solidFill>
                          <a:effectLst/>
                        </a:rPr>
                        <a:t>  5º. Desapropriar </a:t>
                      </a:r>
                      <a:endParaRPr lang="pt-BR" sz="2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9911" marR="14991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600">
                          <a:solidFill>
                            <a:srgbClr val="000000"/>
                          </a:solidFill>
                          <a:effectLst/>
                        </a:rPr>
                        <a:t> Tendo despojado os poderes e as autoridades (15)</a:t>
                      </a:r>
                      <a:endParaRPr lang="pt-BR" sz="2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9911" marR="149911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71330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219</Words>
  <Application>Microsoft Office PowerPoint</Application>
  <PresentationFormat>Apresentação na tela (4:3)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Tema do Office</vt:lpstr>
      <vt:lpstr>Apresentação do PowerPoint</vt:lpstr>
      <vt:lpstr>Apresentação do PowerPoint</vt:lpstr>
      <vt:lpstr>O evangelho é o poder de Deus</vt:lpstr>
      <vt:lpstr>As necessidade de todo crente</vt:lpstr>
      <vt:lpstr>A proeminência de Jesus</vt:lpstr>
      <vt:lpstr>Marcas relevantes do ministério de Paulo</vt:lpstr>
      <vt:lpstr>A ação do Evangelho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Valtair Miranda</dc:creator>
  <cp:lastModifiedBy>Valtair Miranda</cp:lastModifiedBy>
  <cp:revision>1</cp:revision>
  <dcterms:created xsi:type="dcterms:W3CDTF">2020-04-22T15:16:53Z</dcterms:created>
  <dcterms:modified xsi:type="dcterms:W3CDTF">2020-04-22T15:17:26Z</dcterms:modified>
</cp:coreProperties>
</file>