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1" r:id="rId7"/>
    <p:sldId id="266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EC45F-6908-46DC-B304-B34D86F8F913}" v="20" dt="2020-11-22T12:22:08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778EC45F-6908-46DC-B304-B34D86F8F913}"/>
    <pc:docChg chg="undo redo custSel mod addSld modSld">
      <pc:chgData name="Valtair Miranda" userId="3ef78b2d3ce68fef" providerId="LiveId" clId="{778EC45F-6908-46DC-B304-B34D86F8F913}" dt="2020-11-22T12:22:46.648" v="170" actId="113"/>
      <pc:docMkLst>
        <pc:docMk/>
      </pc:docMkLst>
      <pc:sldChg chg="addSp delSp modSp mod">
        <pc:chgData name="Valtair Miranda" userId="3ef78b2d3ce68fef" providerId="LiveId" clId="{778EC45F-6908-46DC-B304-B34D86F8F913}" dt="2020-11-22T12:15:55.192" v="126" actId="26606"/>
        <pc:sldMkLst>
          <pc:docMk/>
          <pc:sldMk cId="627942182" sldId="257"/>
        </pc:sldMkLst>
        <pc:spChg chg="mod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2" creationId="{00000000-0000-0000-0000-000000000000}"/>
          </ac:spMkLst>
        </pc:spChg>
        <pc:spChg chg="mod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3" creationId="{00000000-0000-0000-0000-000000000000}"/>
          </ac:spMkLst>
        </pc:spChg>
        <pc:spChg chg="del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85" creationId="{FF0BDB76-BCEC-498E-BA26-C763CD9FA3E7}"/>
          </ac:spMkLst>
        </pc:spChg>
        <pc:spChg chg="del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93" creationId="{1452CEF2-C9EC-4C15-99E4-C781AB08AB91}"/>
          </ac:spMkLst>
        </pc:spChg>
        <pc:spChg chg="add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141" creationId="{8FC9BE17-9A7B-462D-AE50-3D8777387304}"/>
          </ac:spMkLst>
        </pc:spChg>
        <pc:spChg chg="add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143" creationId="{3EBE8569-6AEC-4B8C-8D53-2DE337CDBA65}"/>
          </ac:spMkLst>
        </pc:spChg>
        <pc:spChg chg="add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145" creationId="{55D4142C-5077-457F-A6AD-3FECFDB39685}"/>
          </ac:spMkLst>
        </pc:spChg>
        <pc:spChg chg="add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147" creationId="{7A5F0580-5EE9-419F-96EE-B6529EF6E7D0}"/>
          </ac:spMkLst>
        </pc:spChg>
        <pc:spChg chg="del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1030" creationId="{7A976E23-29EC-4E20-9EF6-B7CC4A8210C3}"/>
          </ac:spMkLst>
        </pc:spChg>
        <pc:spChg chg="del">
          <ac:chgData name="Valtair Miranda" userId="3ef78b2d3ce68fef" providerId="LiveId" clId="{778EC45F-6908-46DC-B304-B34D86F8F913}" dt="2020-11-22T12:15:55.192" v="126" actId="26606"/>
          <ac:spMkLst>
            <pc:docMk/>
            <pc:sldMk cId="627942182" sldId="257"/>
            <ac:spMk id="1031" creationId="{DF5FCEC6-E657-46F1-925F-13ED192124CE}"/>
          </ac:spMkLst>
        </pc:spChg>
        <pc:grpChg chg="del">
          <ac:chgData name="Valtair Miranda" userId="3ef78b2d3ce68fef" providerId="LiveId" clId="{778EC45F-6908-46DC-B304-B34D86F8F913}" dt="2020-11-22T12:15:55.192" v="126" actId="26606"/>
          <ac:grpSpMkLst>
            <pc:docMk/>
            <pc:sldMk cId="627942182" sldId="257"/>
            <ac:grpSpMk id="87" creationId="{DD8DF5DF-A251-4BC2-8965-4EDDD01FC56E}"/>
          </ac:grpSpMkLst>
        </pc:grpChg>
        <pc:grpChg chg="del">
          <ac:chgData name="Valtair Miranda" userId="3ef78b2d3ce68fef" providerId="LiveId" clId="{778EC45F-6908-46DC-B304-B34D86F8F913}" dt="2020-11-22T12:15:55.192" v="126" actId="26606"/>
          <ac:grpSpMkLst>
            <pc:docMk/>
            <pc:sldMk cId="627942182" sldId="257"/>
            <ac:grpSpMk id="95" creationId="{600459E6-26A3-4EAC-A34C-D0792D88CC26}"/>
          </ac:grpSpMkLst>
        </pc:grpChg>
        <pc:grpChg chg="del">
          <ac:chgData name="Valtair Miranda" userId="3ef78b2d3ce68fef" providerId="LiveId" clId="{778EC45F-6908-46DC-B304-B34D86F8F913}" dt="2020-11-22T12:15:55.192" v="126" actId="26606"/>
          <ac:grpSpMkLst>
            <pc:docMk/>
            <pc:sldMk cId="627942182" sldId="257"/>
            <ac:grpSpMk id="101" creationId="{298B576C-FDA2-46DE-8408-3A76DCF50655}"/>
          </ac:grpSpMkLst>
        </pc:grpChg>
        <pc:grpChg chg="del">
          <ac:chgData name="Valtair Miranda" userId="3ef78b2d3ce68fef" providerId="LiveId" clId="{778EC45F-6908-46DC-B304-B34D86F8F913}" dt="2020-11-22T12:15:55.192" v="126" actId="26606"/>
          <ac:grpSpMkLst>
            <pc:docMk/>
            <pc:sldMk cId="627942182" sldId="257"/>
            <ac:grpSpMk id="1032" creationId="{2EEEBBCF-2738-42F5-ABD6-9881760263A7}"/>
          </ac:grpSpMkLst>
        </pc:grpChg>
        <pc:picChg chg="add mod ord">
          <ac:chgData name="Valtair Miranda" userId="3ef78b2d3ce68fef" providerId="LiveId" clId="{778EC45F-6908-46DC-B304-B34D86F8F913}" dt="2020-11-22T12:15:55.192" v="126" actId="26606"/>
          <ac:picMkLst>
            <pc:docMk/>
            <pc:sldMk cId="627942182" sldId="257"/>
            <ac:picMk id="1026" creationId="{29F72CD8-F74D-48C2-ABD8-BBDF4358BBDB}"/>
          </ac:picMkLst>
        </pc:picChg>
        <pc:picChg chg="del">
          <ac:chgData name="Valtair Miranda" userId="3ef78b2d3ce68fef" providerId="LiveId" clId="{778EC45F-6908-46DC-B304-B34D86F8F913}" dt="2020-11-22T12:15:49.747" v="124" actId="478"/>
          <ac:picMkLst>
            <pc:docMk/>
            <pc:sldMk cId="627942182" sldId="257"/>
            <ac:picMk id="1028" creationId="{543C04C6-B424-45EC-AFB4-079AC97F043E}"/>
          </ac:picMkLst>
        </pc:picChg>
      </pc:sldChg>
      <pc:sldChg chg="addSp delSp modSp mod">
        <pc:chgData name="Valtair Miranda" userId="3ef78b2d3ce68fef" providerId="LiveId" clId="{778EC45F-6908-46DC-B304-B34D86F8F913}" dt="2020-11-22T12:16:10.937" v="127" actId="26606"/>
        <pc:sldMkLst>
          <pc:docMk/>
          <pc:sldMk cId="914901768" sldId="258"/>
        </pc:sldMkLst>
        <pc:spChg chg="mod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2" creationId="{00000000-0000-0000-0000-000000000000}"/>
          </ac:spMkLst>
        </pc:spChg>
        <pc:spChg chg="mod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3" creationId="{00000000-0000-0000-0000-000000000000}"/>
          </ac:spMkLst>
        </pc:spChg>
        <pc:spChg chg="del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8" creationId="{5112AC23-F046-4DC5-9B92-07CA6CC7C580}"/>
          </ac:spMkLst>
        </pc:spChg>
        <pc:spChg chg="del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10" creationId="{175AAFE7-143D-45AC-B616-09521E0F5597}"/>
          </ac:spMkLst>
        </pc:spChg>
        <pc:spChg chg="del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12" creationId="{0BA5DB72-E109-4D37-B6DD-C328D539705B}"/>
          </ac:spMkLst>
        </pc:spChg>
        <pc:spChg chg="del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22" creationId="{EB2D1A1F-B200-4444-AE01-EFC97AF7B51F}"/>
          </ac:spMkLst>
        </pc:spChg>
        <pc:spChg chg="del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36" creationId="{C8D9C5DD-B8B3-46A0-8FBC-EE462F96C4E5}"/>
          </ac:spMkLst>
        </pc:spChg>
        <pc:spChg chg="add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41" creationId="{B775CD93-9DF2-48CB-9F57-1BCA9A46C7FA}"/>
          </ac:spMkLst>
        </pc:spChg>
        <pc:spChg chg="add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43" creationId="{6166C6D1-23AC-49C4-BA07-238E4E9F8CEB}"/>
          </ac:spMkLst>
        </pc:spChg>
        <pc:spChg chg="add">
          <ac:chgData name="Valtair Miranda" userId="3ef78b2d3ce68fef" providerId="LiveId" clId="{778EC45F-6908-46DC-B304-B34D86F8F913}" dt="2020-11-22T12:16:10.937" v="127" actId="26606"/>
          <ac:spMkLst>
            <pc:docMk/>
            <pc:sldMk cId="914901768" sldId="258"/>
            <ac:spMk id="45" creationId="{1C091803-41C2-48E0-9228-5148460C7479}"/>
          </ac:spMkLst>
        </pc:spChg>
        <pc:grpChg chg="del">
          <ac:chgData name="Valtair Miranda" userId="3ef78b2d3ce68fef" providerId="LiveId" clId="{778EC45F-6908-46DC-B304-B34D86F8F913}" dt="2020-11-22T12:16:10.937" v="127" actId="26606"/>
          <ac:grpSpMkLst>
            <pc:docMk/>
            <pc:sldMk cId="914901768" sldId="258"/>
            <ac:grpSpMk id="14" creationId="{7C34EE77-74D1-42B4-801B-40B35A68C127}"/>
          </ac:grpSpMkLst>
        </pc:grpChg>
        <pc:grpChg chg="del">
          <ac:chgData name="Valtair Miranda" userId="3ef78b2d3ce68fef" providerId="LiveId" clId="{778EC45F-6908-46DC-B304-B34D86F8F913}" dt="2020-11-22T12:16:10.937" v="127" actId="26606"/>
          <ac:grpSpMkLst>
            <pc:docMk/>
            <pc:sldMk cId="914901768" sldId="258"/>
            <ac:grpSpMk id="24" creationId="{70E4CB9D-2256-4786-8DDF-ADFBF3533745}"/>
          </ac:grpSpMkLst>
        </pc:grpChg>
        <pc:grpChg chg="del">
          <ac:chgData name="Valtair Miranda" userId="3ef78b2d3ce68fef" providerId="LiveId" clId="{778EC45F-6908-46DC-B304-B34D86F8F913}" dt="2020-11-22T12:16:10.937" v="127" actId="26606"/>
          <ac:grpSpMkLst>
            <pc:docMk/>
            <pc:sldMk cId="914901768" sldId="258"/>
            <ac:grpSpMk id="30" creationId="{568E6F37-AE05-46BF-A77F-5505926E92C6}"/>
          </ac:grpSpMkLst>
        </pc:grpChg>
      </pc:sldChg>
      <pc:sldChg chg="addSp delSp modSp mod">
        <pc:chgData name="Valtair Miranda" userId="3ef78b2d3ce68fef" providerId="LiveId" clId="{778EC45F-6908-46DC-B304-B34D86F8F913}" dt="2020-11-22T12:19:13.924" v="153" actId="368"/>
        <pc:sldMkLst>
          <pc:docMk/>
          <pc:sldMk cId="4093752857" sldId="259"/>
        </pc:sldMkLst>
        <pc:spChg chg="mod">
          <ac:chgData name="Valtair Miranda" userId="3ef78b2d3ce68fef" providerId="LiveId" clId="{778EC45F-6908-46DC-B304-B34D86F8F913}" dt="2020-11-22T12:19:13.924" v="153" actId="368"/>
          <ac:spMkLst>
            <pc:docMk/>
            <pc:sldMk cId="4093752857" sldId="259"/>
            <ac:spMk id="2" creationId="{00000000-0000-0000-0000-000000000000}"/>
          </ac:spMkLst>
        </pc:spChg>
        <pc:spChg chg="mod ord">
          <ac:chgData name="Valtair Miranda" userId="3ef78b2d3ce68fef" providerId="LiveId" clId="{778EC45F-6908-46DC-B304-B34D86F8F913}" dt="2020-11-22T12:19:06.080" v="152" actId="14100"/>
          <ac:spMkLst>
            <pc:docMk/>
            <pc:sldMk cId="4093752857" sldId="259"/>
            <ac:spMk id="3" creationId="{00000000-0000-0000-0000-000000000000}"/>
          </ac:spMkLst>
        </pc:spChg>
        <pc:picChg chg="add del mod">
          <ac:chgData name="Valtair Miranda" userId="3ef78b2d3ce68fef" providerId="LiveId" clId="{778EC45F-6908-46DC-B304-B34D86F8F913}" dt="2020-11-22T12:18:12.285" v="139"/>
          <ac:picMkLst>
            <pc:docMk/>
            <pc:sldMk cId="4093752857" sldId="259"/>
            <ac:picMk id="16" creationId="{3A60D912-BFBE-4A83-AB37-B59D59B63E41}"/>
          </ac:picMkLst>
        </pc:picChg>
        <pc:picChg chg="add mod">
          <ac:chgData name="Valtair Miranda" userId="3ef78b2d3ce68fef" providerId="LiveId" clId="{778EC45F-6908-46DC-B304-B34D86F8F913}" dt="2020-11-22T12:18:28.122" v="142" actId="1076"/>
          <ac:picMkLst>
            <pc:docMk/>
            <pc:sldMk cId="4093752857" sldId="259"/>
            <ac:picMk id="17" creationId="{3E6A2ECC-D54B-499F-8FC4-5D158CD78FD3}"/>
          </ac:picMkLst>
        </pc:picChg>
        <pc:picChg chg="add mod">
          <ac:chgData name="Valtair Miranda" userId="3ef78b2d3ce68fef" providerId="LiveId" clId="{778EC45F-6908-46DC-B304-B34D86F8F913}" dt="2020-11-22T12:18:29.799" v="143" actId="1076"/>
          <ac:picMkLst>
            <pc:docMk/>
            <pc:sldMk cId="4093752857" sldId="259"/>
            <ac:picMk id="2050" creationId="{C880C4F6-23D4-4A5B-A823-C4BE6FA7698F}"/>
          </ac:picMkLst>
        </pc:picChg>
        <pc:picChg chg="add mod">
          <ac:chgData name="Valtair Miranda" userId="3ef78b2d3ce68fef" providerId="LiveId" clId="{778EC45F-6908-46DC-B304-B34D86F8F913}" dt="2020-11-22T12:18:02.277" v="137" actId="26606"/>
          <ac:picMkLst>
            <pc:docMk/>
            <pc:sldMk cId="4093752857" sldId="259"/>
            <ac:picMk id="2052" creationId="{F84C49BF-BD72-480F-94F9-4BEB0AC9C3FA}"/>
          </ac:picMkLst>
        </pc:picChg>
        <pc:picChg chg="add mod">
          <ac:chgData name="Valtair Miranda" userId="3ef78b2d3ce68fef" providerId="LiveId" clId="{778EC45F-6908-46DC-B304-B34D86F8F913}" dt="2020-11-22T12:18:02.277" v="137" actId="26606"/>
          <ac:picMkLst>
            <pc:docMk/>
            <pc:sldMk cId="4093752857" sldId="259"/>
            <ac:picMk id="2054" creationId="{6CCE5B16-C6E8-4ECB-AE6F-869D5E9A6639}"/>
          </ac:picMkLst>
        </pc:picChg>
        <pc:picChg chg="add mod ord">
          <ac:chgData name="Valtair Miranda" userId="3ef78b2d3ce68fef" providerId="LiveId" clId="{778EC45F-6908-46DC-B304-B34D86F8F913}" dt="2020-11-22T12:18:02.277" v="137" actId="26606"/>
          <ac:picMkLst>
            <pc:docMk/>
            <pc:sldMk cId="4093752857" sldId="259"/>
            <ac:picMk id="2056" creationId="{AD2E5363-9F9A-4C24-BE6B-B04F872F8212}"/>
          </ac:picMkLst>
        </pc:picChg>
        <pc:picChg chg="add mod ord">
          <ac:chgData name="Valtair Miranda" userId="3ef78b2d3ce68fef" providerId="LiveId" clId="{778EC45F-6908-46DC-B304-B34D86F8F913}" dt="2020-11-22T12:18:02.277" v="137" actId="26606"/>
          <ac:picMkLst>
            <pc:docMk/>
            <pc:sldMk cId="4093752857" sldId="259"/>
            <ac:picMk id="2058" creationId="{888873C7-EC8D-4D2B-94FD-AC0426449DBE}"/>
          </ac:picMkLst>
        </pc:picChg>
        <pc:picChg chg="add mod">
          <ac:chgData name="Valtair Miranda" userId="3ef78b2d3ce68fef" providerId="LiveId" clId="{778EC45F-6908-46DC-B304-B34D86F8F913}" dt="2020-11-22T12:18:02.277" v="137" actId="26606"/>
          <ac:picMkLst>
            <pc:docMk/>
            <pc:sldMk cId="4093752857" sldId="259"/>
            <ac:picMk id="2060" creationId="{4E53C5B9-242A-415D-BA9A-A664340F616E}"/>
          </ac:picMkLst>
        </pc:picChg>
        <pc:picChg chg="add del mod">
          <ac:chgData name="Valtair Miranda" userId="3ef78b2d3ce68fef" providerId="LiveId" clId="{778EC45F-6908-46DC-B304-B34D86F8F913}" dt="2020-11-22T12:17:56.613" v="136"/>
          <ac:picMkLst>
            <pc:docMk/>
            <pc:sldMk cId="4093752857" sldId="259"/>
            <ac:picMk id="2062" creationId="{54CB3E91-921E-4ACA-9045-192AD2347AD4}"/>
          </ac:picMkLst>
        </pc:picChg>
        <pc:picChg chg="del">
          <ac:chgData name="Valtair Miranda" userId="3ef78b2d3ce68fef" providerId="LiveId" clId="{778EC45F-6908-46DC-B304-B34D86F8F913}" dt="2020-11-22T12:16:16.062" v="128" actId="478"/>
          <ac:picMkLst>
            <pc:docMk/>
            <pc:sldMk cId="4093752857" sldId="259"/>
            <ac:picMk id="4098" creationId="{199F2400-67C6-4499-8488-8E924FFA9563}"/>
          </ac:picMkLst>
        </pc:picChg>
        <pc:cxnChg chg="add">
          <ac:chgData name="Valtair Miranda" userId="3ef78b2d3ce68fef" providerId="LiveId" clId="{778EC45F-6908-46DC-B304-B34D86F8F913}" dt="2020-11-22T12:18:02.277" v="137" actId="26606"/>
          <ac:cxnSpMkLst>
            <pc:docMk/>
            <pc:sldMk cId="4093752857" sldId="259"/>
            <ac:cxnSpMk id="81" creationId="{822A5670-0F7B-4199-AEAB-33FBA9CEA44D}"/>
          </ac:cxnSpMkLst>
        </pc:cxnChg>
        <pc:cxnChg chg="add">
          <ac:chgData name="Valtair Miranda" userId="3ef78b2d3ce68fef" providerId="LiveId" clId="{778EC45F-6908-46DC-B304-B34D86F8F913}" dt="2020-11-22T12:18:02.277" v="137" actId="26606"/>
          <ac:cxnSpMkLst>
            <pc:docMk/>
            <pc:sldMk cId="4093752857" sldId="259"/>
            <ac:cxnSpMk id="83" creationId="{8BB1744D-A7DF-4B65-B6E3-DCF12BB2D869}"/>
          </ac:cxnSpMkLst>
        </pc:cxnChg>
        <pc:cxnChg chg="add">
          <ac:chgData name="Valtair Miranda" userId="3ef78b2d3ce68fef" providerId="LiveId" clId="{778EC45F-6908-46DC-B304-B34D86F8F913}" dt="2020-11-22T12:18:02.277" v="137" actId="26606"/>
          <ac:cxnSpMkLst>
            <pc:docMk/>
            <pc:sldMk cId="4093752857" sldId="259"/>
            <ac:cxnSpMk id="85" creationId="{882DD753-EA38-4E86-91FB-05041A44A28E}"/>
          </ac:cxnSpMkLst>
        </pc:cxnChg>
        <pc:cxnChg chg="add">
          <ac:chgData name="Valtair Miranda" userId="3ef78b2d3ce68fef" providerId="LiveId" clId="{778EC45F-6908-46DC-B304-B34D86F8F913}" dt="2020-11-22T12:18:02.277" v="137" actId="26606"/>
          <ac:cxnSpMkLst>
            <pc:docMk/>
            <pc:sldMk cId="4093752857" sldId="259"/>
            <ac:cxnSpMk id="87" creationId="{6DA63E78-7704-45EF-B5D3-EADDF5D82674}"/>
          </ac:cxnSpMkLst>
        </pc:cxnChg>
      </pc:sldChg>
      <pc:sldChg chg="addSp delSp modSp mod">
        <pc:chgData name="Valtair Miranda" userId="3ef78b2d3ce68fef" providerId="LiveId" clId="{778EC45F-6908-46DC-B304-B34D86F8F913}" dt="2020-11-22T12:20:46.313" v="156" actId="26606"/>
        <pc:sldMkLst>
          <pc:docMk/>
          <pc:sldMk cId="3698297925" sldId="261"/>
        </pc:sldMkLst>
        <pc:spChg chg="mod">
          <ac:chgData name="Valtair Miranda" userId="3ef78b2d3ce68fef" providerId="LiveId" clId="{778EC45F-6908-46DC-B304-B34D86F8F913}" dt="2020-11-22T12:20:46.313" v="156" actId="26606"/>
          <ac:spMkLst>
            <pc:docMk/>
            <pc:sldMk cId="3698297925" sldId="261"/>
            <ac:spMk id="2" creationId="{00000000-0000-0000-0000-000000000000}"/>
          </ac:spMkLst>
        </pc:spChg>
        <pc:spChg chg="mod">
          <ac:chgData name="Valtair Miranda" userId="3ef78b2d3ce68fef" providerId="LiveId" clId="{778EC45F-6908-46DC-B304-B34D86F8F913}" dt="2020-11-22T12:20:46.313" v="156" actId="26606"/>
          <ac:spMkLst>
            <pc:docMk/>
            <pc:sldMk cId="3698297925" sldId="261"/>
            <ac:spMk id="3" creationId="{00000000-0000-0000-0000-000000000000}"/>
          </ac:spMkLst>
        </pc:spChg>
        <pc:spChg chg="del">
          <ac:chgData name="Valtair Miranda" userId="3ef78b2d3ce68fef" providerId="LiveId" clId="{778EC45F-6908-46DC-B304-B34D86F8F913}" dt="2020-11-22T12:20:46.313" v="156" actId="26606"/>
          <ac:spMkLst>
            <pc:docMk/>
            <pc:sldMk cId="3698297925" sldId="261"/>
            <ac:spMk id="71" creationId="{D1A4588A-55D5-49B8-BE41-54ACDCFF2C17}"/>
          </ac:spMkLst>
        </pc:spChg>
        <pc:spChg chg="del">
          <ac:chgData name="Valtair Miranda" userId="3ef78b2d3ce68fef" providerId="LiveId" clId="{778EC45F-6908-46DC-B304-B34D86F8F913}" dt="2020-11-22T12:20:46.313" v="156" actId="26606"/>
          <ac:spMkLst>
            <pc:docMk/>
            <pc:sldMk cId="3698297925" sldId="261"/>
            <ac:spMk id="73" creationId="{F97E7EA2-EDCD-47E9-81BC-415C606D1B58}"/>
          </ac:spMkLst>
        </pc:spChg>
        <pc:spChg chg="add">
          <ac:chgData name="Valtair Miranda" userId="3ef78b2d3ce68fef" providerId="LiveId" clId="{778EC45F-6908-46DC-B304-B34D86F8F913}" dt="2020-11-22T12:20:46.313" v="156" actId="26606"/>
          <ac:spMkLst>
            <pc:docMk/>
            <pc:sldMk cId="3698297925" sldId="261"/>
            <ac:spMk id="135" creationId="{F4C0B10B-D2C4-4A54-AFAD-3D27DF88BB37}"/>
          </ac:spMkLst>
        </pc:spChg>
        <pc:grpChg chg="add">
          <ac:chgData name="Valtair Miranda" userId="3ef78b2d3ce68fef" providerId="LiveId" clId="{778EC45F-6908-46DC-B304-B34D86F8F913}" dt="2020-11-22T12:20:46.313" v="156" actId="26606"/>
          <ac:grpSpMkLst>
            <pc:docMk/>
            <pc:sldMk cId="3698297925" sldId="261"/>
            <ac:grpSpMk id="137" creationId="{B6BADB90-C74B-40D6-86DC-503F65FCE8DC}"/>
          </ac:grpSpMkLst>
        </pc:grpChg>
        <pc:picChg chg="add mod">
          <ac:chgData name="Valtair Miranda" userId="3ef78b2d3ce68fef" providerId="LiveId" clId="{778EC45F-6908-46DC-B304-B34D86F8F913}" dt="2020-11-22T12:20:46.313" v="156" actId="26606"/>
          <ac:picMkLst>
            <pc:docMk/>
            <pc:sldMk cId="3698297925" sldId="261"/>
            <ac:picMk id="3074" creationId="{721A2CC7-517E-4997-B7F8-9D1F9D6319BC}"/>
          </ac:picMkLst>
        </pc:picChg>
        <pc:picChg chg="del">
          <ac:chgData name="Valtair Miranda" userId="3ef78b2d3ce68fef" providerId="LiveId" clId="{778EC45F-6908-46DC-B304-B34D86F8F913}" dt="2020-11-22T12:20:42.457" v="154" actId="478"/>
          <ac:picMkLst>
            <pc:docMk/>
            <pc:sldMk cId="3698297925" sldId="261"/>
            <ac:picMk id="5122" creationId="{298AEBE0-CCC8-4DEA-89B0-D3483864176F}"/>
          </ac:picMkLst>
        </pc:picChg>
      </pc:sldChg>
      <pc:sldChg chg="modSp mod">
        <pc:chgData name="Valtair Miranda" userId="3ef78b2d3ce68fef" providerId="LiveId" clId="{778EC45F-6908-46DC-B304-B34D86F8F913}" dt="2020-11-22T12:07:23.370" v="6" actId="6549"/>
        <pc:sldMkLst>
          <pc:docMk/>
          <pc:sldMk cId="3654996371" sldId="265"/>
        </pc:sldMkLst>
        <pc:spChg chg="mod">
          <ac:chgData name="Valtair Miranda" userId="3ef78b2d3ce68fef" providerId="LiveId" clId="{778EC45F-6908-46DC-B304-B34D86F8F913}" dt="2020-11-22T12:07:23.370" v="6" actId="6549"/>
          <ac:spMkLst>
            <pc:docMk/>
            <pc:sldMk cId="3654996371" sldId="265"/>
            <ac:spMk id="6" creationId="{7B15EAC4-51AA-47B7-A401-168135A22C67}"/>
          </ac:spMkLst>
        </pc:spChg>
        <pc:spChg chg="mod">
          <ac:chgData name="Valtair Miranda" userId="3ef78b2d3ce68fef" providerId="LiveId" clId="{778EC45F-6908-46DC-B304-B34D86F8F913}" dt="2020-11-22T12:07:10.994" v="2"/>
          <ac:spMkLst>
            <pc:docMk/>
            <pc:sldMk cId="3654996371" sldId="265"/>
            <ac:spMk id="3078" creationId="{669AAA7C-4D33-4B5A-BE35-04D1723CD8AB}"/>
          </ac:spMkLst>
        </pc:spChg>
      </pc:sldChg>
      <pc:sldChg chg="addSp delSp modSp new mod setBg">
        <pc:chgData name="Valtair Miranda" userId="3ef78b2d3ce68fef" providerId="LiveId" clId="{778EC45F-6908-46DC-B304-B34D86F8F913}" dt="2020-11-22T12:22:46.648" v="170" actId="113"/>
        <pc:sldMkLst>
          <pc:docMk/>
          <pc:sldMk cId="376919275" sldId="266"/>
        </pc:sldMkLst>
        <pc:spChg chg="del">
          <ac:chgData name="Valtair Miranda" userId="3ef78b2d3ce68fef" providerId="LiveId" clId="{778EC45F-6908-46DC-B304-B34D86F8F913}" dt="2020-11-22T12:13:39.328" v="73" actId="478"/>
          <ac:spMkLst>
            <pc:docMk/>
            <pc:sldMk cId="376919275" sldId="266"/>
            <ac:spMk id="2" creationId="{8E1861CB-DE1E-47EC-8847-290A51099792}"/>
          </ac:spMkLst>
        </pc:spChg>
        <pc:spChg chg="mod ord">
          <ac:chgData name="Valtair Miranda" userId="3ef78b2d3ce68fef" providerId="LiveId" clId="{778EC45F-6908-46DC-B304-B34D86F8F913}" dt="2020-11-22T12:22:46.648" v="170" actId="113"/>
          <ac:spMkLst>
            <pc:docMk/>
            <pc:sldMk cId="376919275" sldId="266"/>
            <ac:spMk id="3" creationId="{FE660EC4-1557-4122-9C21-F8C369BB1AC1}"/>
          </ac:spMkLst>
        </pc:spChg>
        <pc:spChg chg="add del">
          <ac:chgData name="Valtair Miranda" userId="3ef78b2d3ce68fef" providerId="LiveId" clId="{778EC45F-6908-46DC-B304-B34D86F8F913}" dt="2020-11-22T12:22:24.736" v="161" actId="26606"/>
          <ac:spMkLst>
            <pc:docMk/>
            <pc:sldMk cId="376919275" sldId="266"/>
            <ac:spMk id="8" creationId="{907EF6B7-1338-4443-8C46-6A318D952DFD}"/>
          </ac:spMkLst>
        </pc:spChg>
        <pc:spChg chg="add del">
          <ac:chgData name="Valtair Miranda" userId="3ef78b2d3ce68fef" providerId="LiveId" clId="{778EC45F-6908-46DC-B304-B34D86F8F913}" dt="2020-11-22T12:22:24.736" v="161" actId="26606"/>
          <ac:spMkLst>
            <pc:docMk/>
            <pc:sldMk cId="376919275" sldId="266"/>
            <ac:spMk id="10" creationId="{DAAE4CDD-124C-4DCF-9584-B6033B545DD5}"/>
          </ac:spMkLst>
        </pc:spChg>
        <pc:spChg chg="add del">
          <ac:chgData name="Valtair Miranda" userId="3ef78b2d3ce68fef" providerId="LiveId" clId="{778EC45F-6908-46DC-B304-B34D86F8F913}" dt="2020-11-22T12:22:24.736" v="161" actId="26606"/>
          <ac:spMkLst>
            <pc:docMk/>
            <pc:sldMk cId="376919275" sldId="266"/>
            <ac:spMk id="12" creationId="{081E4A58-353D-44AE-B2FC-2A74E2E400F7}"/>
          </ac:spMkLst>
        </pc:spChg>
        <pc:spChg chg="add">
          <ac:chgData name="Valtair Miranda" userId="3ef78b2d3ce68fef" providerId="LiveId" clId="{778EC45F-6908-46DC-B304-B34D86F8F913}" dt="2020-11-22T12:22:24.736" v="161" actId="26606"/>
          <ac:spMkLst>
            <pc:docMk/>
            <pc:sldMk cId="376919275" sldId="266"/>
            <ac:spMk id="71" creationId="{E862BE82-D00D-42C1-BF16-93AA37870C32}"/>
          </ac:spMkLst>
        </pc:spChg>
        <pc:spChg chg="add">
          <ac:chgData name="Valtair Miranda" userId="3ef78b2d3ce68fef" providerId="LiveId" clId="{778EC45F-6908-46DC-B304-B34D86F8F913}" dt="2020-11-22T12:22:24.736" v="161" actId="26606"/>
          <ac:spMkLst>
            <pc:docMk/>
            <pc:sldMk cId="376919275" sldId="266"/>
            <ac:spMk id="73" creationId="{F6D92C2D-1D3D-4974-918C-06579FB354A9}"/>
          </ac:spMkLst>
        </pc:spChg>
        <pc:picChg chg="add mod">
          <ac:chgData name="Valtair Miranda" userId="3ef78b2d3ce68fef" providerId="LiveId" clId="{778EC45F-6908-46DC-B304-B34D86F8F913}" dt="2020-11-22T12:22:24.736" v="161" actId="26606"/>
          <ac:picMkLst>
            <pc:docMk/>
            <pc:sldMk cId="376919275" sldId="266"/>
            <ac:picMk id="4098" creationId="{463B5AAF-2287-4439-8F22-E07FA8C90F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86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11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37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96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1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06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93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9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75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052C-94DB-46BD-B853-EE618BF6FC11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71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5775C595-8EBA-4BD5-854B-AB999BA9D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48A17C5E-8C43-4F5D-951E-9873ED5DE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7E8670E8-EB59-4FCE-AC2B-5040E70B7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D40C0AEC-2B74-4FC1-83B5-93486592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595DFF-3890-493E-A22E-62FD550353FA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9E2B8A-F1C6-4B5C-A0A3-96AA2B9D089C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5361167C-5D07-4423-9394-57511445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000C3A72-D089-4141-A474-54F929126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EA8206DF-6B61-48F1-B11B-0E358E8B5269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CC9E544F-85C9-44BD-BE74-16F533F61A7A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669AAA7C-4D33-4B5A-BE35-04D1723C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89" y="1074518"/>
            <a:ext cx="345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A VISÃO DAS TAÇAS COM AS PRAGAS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B15EAC4-51AA-47B7-A401-168135A22C67}"/>
              </a:ext>
            </a:extLst>
          </p:cNvPr>
          <p:cNvSpPr txBox="1"/>
          <p:nvPr/>
        </p:nvSpPr>
        <p:spPr>
          <a:xfrm>
            <a:off x="1803399" y="3323212"/>
            <a:ext cx="53054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   - Apocalipse 15 e 16	</a:t>
            </a:r>
          </a:p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   - Apocalipse 15.3</a:t>
            </a:r>
          </a:p>
        </p:txBody>
      </p:sp>
      <p:pic>
        <p:nvPicPr>
          <p:cNvPr id="3080" name="Imagem 2" descr="Uma imagem contendo camisa&#10;&#10;Descrição gerada automaticamente">
            <a:extLst>
              <a:ext uri="{FF2B5EF4-FFF2-40B4-BE49-F238E27FC236}">
                <a16:creationId xmlns:a16="http://schemas.microsoft.com/office/drawing/2014/main" id="{A3192EE7-0962-4B97-8D23-214BB9B5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9050"/>
            <a:ext cx="485933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m 11">
            <a:extLst>
              <a:ext uri="{FF2B5EF4-FFF2-40B4-BE49-F238E27FC236}">
                <a16:creationId xmlns:a16="http://schemas.microsoft.com/office/drawing/2014/main" id="{07044957-CDFA-443E-9A55-FEA02FC5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99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n em Harp music and piano music marx bros. and others">
            <a:extLst>
              <a:ext uri="{FF2B5EF4-FFF2-40B4-BE49-F238E27FC236}">
                <a16:creationId xmlns:a16="http://schemas.microsoft.com/office/drawing/2014/main" id="{29F72CD8-F74D-48C2-ABD8-BBDF4358B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r="27812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/>
              <a:t>A adoração como arma do povo de Deus 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pt-BR" sz="1500"/>
              <a:t>era o local do trono de Deus. </a:t>
            </a:r>
          </a:p>
          <a:p>
            <a:r>
              <a:rPr lang="pt-BR" sz="1500"/>
              <a:t>Os vencedores venceram o animal. </a:t>
            </a:r>
          </a:p>
          <a:p>
            <a:r>
              <a:rPr lang="pt-BR" sz="1500"/>
              <a:t>este cântico está sendo entoado o céu</a:t>
            </a:r>
          </a:p>
          <a:p>
            <a:r>
              <a:rPr lang="pt-BR" sz="1500"/>
              <a:t>Eles não lutaram com armas humanas, mas com seus louvores a Deus. </a:t>
            </a:r>
          </a:p>
          <a:p>
            <a:r>
              <a:rPr lang="pt-BR" sz="1500"/>
              <a:t>Com harpas nas mãos os seguidores de Jesus venceriam as bestas.</a:t>
            </a:r>
          </a:p>
        </p:txBody>
      </p:sp>
    </p:spTree>
    <p:extLst>
      <p:ext uri="{BB962C8B-B14F-4D97-AF65-F5344CB8AC3E}">
        <p14:creationId xmlns:p14="http://schemas.microsoft.com/office/powerpoint/2010/main" val="62794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pt-BR" sz="3300">
                <a:solidFill>
                  <a:srgbClr val="FFFFFF"/>
                </a:solidFill>
              </a:rPr>
              <a:t>A preparação das taças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pt-BR" sz="2300"/>
              <a:t>As últimas pragas sairão da morada de Deus, ou, simplesmente, da sua presença.</a:t>
            </a:r>
          </a:p>
        </p:txBody>
      </p:sp>
    </p:spTree>
    <p:extLst>
      <p:ext uri="{BB962C8B-B14F-4D97-AF65-F5344CB8AC3E}">
        <p14:creationId xmlns:p14="http://schemas.microsoft.com/office/powerpoint/2010/main" val="91490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940" y="40019"/>
            <a:ext cx="2502409" cy="1657614"/>
          </a:xfrm>
        </p:spPr>
        <p:txBody>
          <a:bodyPr>
            <a:normAutofit/>
          </a:bodyPr>
          <a:lstStyle/>
          <a:p>
            <a:r>
              <a:rPr lang="pt-BR" dirty="0"/>
              <a:t>As sete taças</a:t>
            </a:r>
          </a:p>
        </p:txBody>
      </p:sp>
      <p:pic>
        <p:nvPicPr>
          <p:cNvPr id="2050" name="Picture 2" descr="Apocalipse 16: A Quarta Taça – Evangelho do Reino de Jesus Cristo">
            <a:extLst>
              <a:ext uri="{FF2B5EF4-FFF2-40B4-BE49-F238E27FC236}">
                <a16:creationId xmlns:a16="http://schemas.microsoft.com/office/drawing/2014/main" id="{C880C4F6-23D4-4A5B-A823-C4BE6FA7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723" y="393136"/>
            <a:ext cx="1734492" cy="173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pocalipse 16: A Quarta Taça – Evangelho do Reino de Jesus Cristo">
            <a:extLst>
              <a:ext uri="{FF2B5EF4-FFF2-40B4-BE49-F238E27FC236}">
                <a16:creationId xmlns:a16="http://schemas.microsoft.com/office/drawing/2014/main" id="{888873C7-EC8D-4D2B-94FD-AC042644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6578" y="375320"/>
            <a:ext cx="1657612" cy="16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ocalipse 16: A Quarta Taça – Evangelho do Reino de Jesus Cristo">
            <a:extLst>
              <a:ext uri="{FF2B5EF4-FFF2-40B4-BE49-F238E27FC236}">
                <a16:creationId xmlns:a16="http://schemas.microsoft.com/office/drawing/2014/main" id="{AD2E5363-9F9A-4C24-BE6B-B04F872F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2912" y="2424609"/>
            <a:ext cx="1799367" cy="17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ocalipse 16: A Quarta Taça – Evangelho do Reino de Jesus Cristo">
            <a:extLst>
              <a:ext uri="{FF2B5EF4-FFF2-40B4-BE49-F238E27FC236}">
                <a16:creationId xmlns:a16="http://schemas.microsoft.com/office/drawing/2014/main" id="{F84C49BF-BD72-480F-94F9-4BEB0AC9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57" y="5014485"/>
            <a:ext cx="1242714" cy="12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ocalipse 16: A Quarta Taça – Evangelho do Reino de Jesus Cristo">
            <a:extLst>
              <a:ext uri="{FF2B5EF4-FFF2-40B4-BE49-F238E27FC236}">
                <a16:creationId xmlns:a16="http://schemas.microsoft.com/office/drawing/2014/main" id="{6CCE5B16-C6E8-4ECB-AE6F-869D5E9A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215" y="5009740"/>
            <a:ext cx="1252210" cy="12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pocalipse 16: A Quarta Taça – Evangelho do Reino de Jesus Cristo">
            <a:extLst>
              <a:ext uri="{FF2B5EF4-FFF2-40B4-BE49-F238E27FC236}">
                <a16:creationId xmlns:a16="http://schemas.microsoft.com/office/drawing/2014/main" id="{4E53C5B9-242A-415D-BA9A-A664340F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59" y="4912224"/>
            <a:ext cx="1447628" cy="14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02463" y="1697633"/>
            <a:ext cx="2901982" cy="497171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pt-BR" dirty="0"/>
              <a:t>Primeira taça. Evento: derramada sobre a terra</a:t>
            </a:r>
          </a:p>
          <a:p>
            <a:pPr>
              <a:lnSpc>
                <a:spcPct val="90000"/>
              </a:lnSpc>
            </a:pPr>
            <a:r>
              <a:rPr lang="pt-BR" dirty="0"/>
              <a:t>Segunda taça. Evento: derramada sobre o mar. </a:t>
            </a:r>
          </a:p>
          <a:p>
            <a:pPr>
              <a:lnSpc>
                <a:spcPct val="90000"/>
              </a:lnSpc>
            </a:pPr>
            <a:r>
              <a:rPr lang="pt-BR" dirty="0"/>
              <a:t>Terceira taça. Evento: derramada sobre os rios e fontes de águas. </a:t>
            </a:r>
          </a:p>
          <a:p>
            <a:pPr>
              <a:lnSpc>
                <a:spcPct val="90000"/>
              </a:lnSpc>
            </a:pPr>
            <a:r>
              <a:rPr lang="pt-BR" dirty="0"/>
              <a:t>Quarta taça. Evento: derramada sobre o sol</a:t>
            </a:r>
          </a:p>
          <a:p>
            <a:pPr>
              <a:lnSpc>
                <a:spcPct val="90000"/>
              </a:lnSpc>
            </a:pPr>
            <a:r>
              <a:rPr lang="pt-BR" dirty="0"/>
              <a:t>Quinta taça. Evento: derramada sobre o trono da besta. </a:t>
            </a:r>
          </a:p>
          <a:p>
            <a:pPr>
              <a:lnSpc>
                <a:spcPct val="90000"/>
              </a:lnSpc>
            </a:pPr>
            <a:r>
              <a:rPr lang="pt-BR" dirty="0"/>
              <a:t>Sexta taça. Evento: derramada sobre o Rio Eufrates. </a:t>
            </a:r>
          </a:p>
          <a:p>
            <a:pPr>
              <a:lnSpc>
                <a:spcPct val="90000"/>
              </a:lnSpc>
            </a:pPr>
            <a:r>
              <a:rPr lang="pt-BR" dirty="0"/>
              <a:t>Sétima taça. Evento: derramada sobre o ar.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2228770"/>
            <a:ext cx="21577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564799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628193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Apocalipse 16: A Quarta Taça – Evangelho do Reino de Jesus Cristo">
            <a:extLst>
              <a:ext uri="{FF2B5EF4-FFF2-40B4-BE49-F238E27FC236}">
                <a16:creationId xmlns:a16="http://schemas.microsoft.com/office/drawing/2014/main" id="{3E6A2ECC-D54B-499F-8FC4-5D158CD7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116" y="2458511"/>
            <a:ext cx="1447628" cy="14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5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O cântico de Moisés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r>
              <a:rPr lang="pt-BR" sz="2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Não há outro santo além de Deus. </a:t>
            </a:r>
          </a:p>
          <a:p>
            <a:r>
              <a:rPr lang="pt-BR" sz="2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atos de justiça de Deus finalmente serão manifestos. </a:t>
            </a:r>
            <a:endParaRPr lang="pt-BR" sz="2100">
              <a:effectLst/>
              <a:uFill>
                <a:solidFill>
                  <a:srgbClr val="00000A"/>
                </a:solidFill>
              </a:uFill>
              <a:latin typeface="Times New Roman"/>
              <a:ea typeface="Arial Unicode MS"/>
              <a:cs typeface="Arial Unicode MS"/>
            </a:endParaRPr>
          </a:p>
        </p:txBody>
      </p:sp>
      <p:pic>
        <p:nvPicPr>
          <p:cNvPr id="3074" name="Picture 2" descr="Louvor E Hinos - Home | Facebook">
            <a:extLst>
              <a:ext uri="{FF2B5EF4-FFF2-40B4-BE49-F238E27FC236}">
                <a16:creationId xmlns:a16="http://schemas.microsoft.com/office/drawing/2014/main" id="{721A2CC7-517E-4997-B7F8-9D1F9D631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9" b="1"/>
          <a:stretch/>
        </p:blipFill>
        <p:spPr bwMode="auto">
          <a:xfrm>
            <a:off x="4574169" y="2492376"/>
            <a:ext cx="3601803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9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1 fatos insanos sobre os olhos - Mega Curioso">
            <a:extLst>
              <a:ext uri="{FF2B5EF4-FFF2-40B4-BE49-F238E27FC236}">
                <a16:creationId xmlns:a16="http://schemas.microsoft.com/office/drawing/2014/main" id="{463B5AAF-2287-4439-8F22-E07FA8C90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 r="9091" b="2097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3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660EC4-1557-4122-9C21-F8C369BB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81" y="1124744"/>
            <a:ext cx="3046982" cy="340371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400" b="1" dirty="0"/>
              <a:t>Diante da complexidade das cenas do Apocalipse, apenas se lembre que um dia nossos olhos verão nosso Senhor face a face e todas as nossas dúvidas serão esclarecidas.</a:t>
            </a:r>
          </a:p>
        </p:txBody>
      </p:sp>
    </p:spTree>
    <p:extLst>
      <p:ext uri="{BB962C8B-B14F-4D97-AF65-F5344CB8AC3E}">
        <p14:creationId xmlns:p14="http://schemas.microsoft.com/office/powerpoint/2010/main" val="376919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Apresentação na tela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 adoração como arma do povo de Deus </vt:lpstr>
      <vt:lpstr>A preparação das taças </vt:lpstr>
      <vt:lpstr>As sete taças</vt:lpstr>
      <vt:lpstr>O cântico de Moisés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2020-11-22T12:22:24Z</dcterms:created>
  <dcterms:modified xsi:type="dcterms:W3CDTF">2020-11-22T12:22:47Z</dcterms:modified>
</cp:coreProperties>
</file>