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28EDC-76A1-4D8C-A36B-FEC16A6A5FD5}" v="10" dt="2020-09-20T15:52:13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CF028EDC-76A1-4D8C-A36B-FEC16A6A5FD5}"/>
    <pc:docChg chg="undo custSel mod modSld">
      <pc:chgData name="Valtair Miranda" userId="3ef78b2d3ce68fef" providerId="LiveId" clId="{CF028EDC-76A1-4D8C-A36B-FEC16A6A5FD5}" dt="2020-09-20T15:52:30.588" v="163" actId="403"/>
      <pc:docMkLst>
        <pc:docMk/>
      </pc:docMkLst>
      <pc:sldChg chg="addSp delSp modSp mod setBg setClrOvrMap delDesignElem chgLayout">
        <pc:chgData name="Valtair Miranda" userId="3ef78b2d3ce68fef" providerId="LiveId" clId="{CF028EDC-76A1-4D8C-A36B-FEC16A6A5FD5}" dt="2020-09-20T15:46:32.068" v="144" actId="6549"/>
        <pc:sldMkLst>
          <pc:docMk/>
          <pc:sldMk cId="2099616413" sldId="257"/>
        </pc:sldMkLst>
        <pc:spChg chg="add mod or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2" creationId="{FD8597FD-BCB3-42CE-9678-E91E689551C3}"/>
          </ac:spMkLst>
        </pc:spChg>
        <pc:spChg chg="mod ord">
          <ac:chgData name="Valtair Miranda" userId="3ef78b2d3ce68fef" providerId="LiveId" clId="{CF028EDC-76A1-4D8C-A36B-FEC16A6A5FD5}" dt="2020-09-20T15:46:32.068" v="144" actId="6549"/>
          <ac:spMkLst>
            <pc:docMk/>
            <pc:sldMk cId="2099616413" sldId="257"/>
            <ac:spMk id="3" creationId="{00000000-0000-0000-0000-000000000000}"/>
          </ac:spMkLst>
        </pc:spChg>
        <pc:spChg chg="ad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71" creationId="{4038CB10-1F5C-4D54-9DF7-12586DE5B007}"/>
          </ac:spMkLst>
        </pc:spChg>
        <pc:spChg chg="ad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73" creationId="{73ED6512-6858-4552-B699-9A97FE9A4EA2}"/>
          </ac:spMkLst>
        </pc:spChg>
        <pc:spChg chg="del">
          <ac:chgData name="Valtair Miranda" userId="3ef78b2d3ce68fef" providerId="LiveId" clId="{CF028EDC-76A1-4D8C-A36B-FEC16A6A5FD5}" dt="2020-09-20T15:44:54.383" v="105" actId="26606"/>
          <ac:spMkLst>
            <pc:docMk/>
            <pc:sldMk cId="2099616413" sldId="257"/>
            <ac:spMk id="75" creationId="{9B76D444-2756-434F-AE61-96D69830C13E}"/>
          </ac:spMkLst>
        </pc:spChg>
        <pc:spChg chg="del">
          <ac:chgData name="Valtair Miranda" userId="3ef78b2d3ce68fef" providerId="LiveId" clId="{CF028EDC-76A1-4D8C-A36B-FEC16A6A5FD5}" dt="2020-09-20T15:44:54.383" v="105" actId="26606"/>
          <ac:spMkLst>
            <pc:docMk/>
            <pc:sldMk cId="2099616413" sldId="257"/>
            <ac:spMk id="77" creationId="{A27B6159-7734-4564-9E0F-C4BC43C36E52}"/>
          </ac:spMkLst>
        </pc:spChg>
        <pc:spChg chg="add del">
          <ac:chgData name="Valtair Miranda" userId="3ef78b2d3ce68fef" providerId="LiveId" clId="{CF028EDC-76A1-4D8C-A36B-FEC16A6A5FD5}" dt="2020-09-20T15:45:04.616" v="106" actId="700"/>
          <ac:spMkLst>
            <pc:docMk/>
            <pc:sldMk cId="2099616413" sldId="257"/>
            <ac:spMk id="84" creationId="{3B854194-185D-494D-905C-7C7CB2E30F6E}"/>
          </ac:spMkLst>
        </pc:spChg>
        <pc:spChg chg="add del">
          <ac:chgData name="Valtair Miranda" userId="3ef78b2d3ce68fef" providerId="LiveId" clId="{CF028EDC-76A1-4D8C-A36B-FEC16A6A5FD5}" dt="2020-09-20T15:45:04.616" v="106" actId="700"/>
          <ac:spMkLst>
            <pc:docMk/>
            <pc:sldMk cId="2099616413" sldId="257"/>
            <ac:spMk id="86" creationId="{B4F5FA0D-0104-4987-8241-EFF7C85B88DE}"/>
          </ac:spMkLst>
        </pc:spChg>
        <pc:picChg chg="add del">
          <ac:chgData name="Valtair Miranda" userId="3ef78b2d3ce68fef" providerId="LiveId" clId="{CF028EDC-76A1-4D8C-A36B-FEC16A6A5FD5}" dt="2020-09-20T15:45:04.616" v="106" actId="700"/>
          <ac:picMkLst>
            <pc:docMk/>
            <pc:sldMk cId="2099616413" sldId="257"/>
            <ac:picMk id="88" creationId="{2897127E-6CEF-446C-BE87-93B7C46E49D1}"/>
          </ac:picMkLst>
        </pc:picChg>
        <pc:picChg chg="add mod">
          <ac:chgData name="Valtair Miranda" userId="3ef78b2d3ce68fef" providerId="LiveId" clId="{CF028EDC-76A1-4D8C-A36B-FEC16A6A5FD5}" dt="2020-09-20T15:46:16.635" v="130" actId="26606"/>
          <ac:picMkLst>
            <pc:docMk/>
            <pc:sldMk cId="2099616413" sldId="257"/>
            <ac:picMk id="1026" creationId="{D4B86087-8C84-4149-895F-52E6CB55B2B1}"/>
          </ac:picMkLst>
        </pc:picChg>
        <pc:picChg chg="del">
          <ac:chgData name="Valtair Miranda" userId="3ef78b2d3ce68fef" providerId="LiveId" clId="{CF028EDC-76A1-4D8C-A36B-FEC16A6A5FD5}" dt="2020-09-20T15:44:45.985" v="104" actId="478"/>
          <ac:picMkLst>
            <pc:docMk/>
            <pc:sldMk cId="2099616413" sldId="257"/>
            <ac:picMk id="1030" creationId="{94761612-BDBA-48B2-8571-BEF1B9F2B122}"/>
          </ac:picMkLst>
        </pc:picChg>
        <pc:cxnChg chg="del">
          <ac:chgData name="Valtair Miranda" userId="3ef78b2d3ce68fef" providerId="LiveId" clId="{CF028EDC-76A1-4D8C-A36B-FEC16A6A5FD5}" dt="2020-09-20T15:44:54.383" v="105" actId="26606"/>
          <ac:cxnSpMkLst>
            <pc:docMk/>
            <pc:sldMk cId="2099616413" sldId="257"/>
            <ac:cxnSpMk id="79" creationId="{E2FFB46B-05BC-4950-B18A-9593FDAE6ED7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47:08.988" v="146" actId="26606"/>
        <pc:sldMkLst>
          <pc:docMk/>
          <pc:sldMk cId="2921215585" sldId="258"/>
        </pc:sldMkLst>
        <pc:spChg chg="mo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8" creationId="{87A57295-2710-4920-B99A-4D1FA03A62BD}"/>
          </ac:spMkLst>
        </pc:spChg>
        <pc:spChg chg="del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10" creationId="{78067929-4D33-4306-9E2F-67C49CDDB5DE}"/>
          </ac:spMkLst>
        </pc:spChg>
        <pc:spChg chg="ad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71" creationId="{E8A8EAB8-D2FF-444D-B34B-7D32F106AD0E}"/>
          </ac:spMkLst>
        </pc:spChg>
        <pc:picChg chg="add mod">
          <ac:chgData name="Valtair Miranda" userId="3ef78b2d3ce68fef" providerId="LiveId" clId="{CF028EDC-76A1-4D8C-A36B-FEC16A6A5FD5}" dt="2020-09-20T15:47:08.988" v="146" actId="26606"/>
          <ac:picMkLst>
            <pc:docMk/>
            <pc:sldMk cId="2921215585" sldId="258"/>
            <ac:picMk id="2050" creationId="{D429C1DF-E3DD-4EEE-A222-43379FB634EB}"/>
          </ac:picMkLst>
        </pc:picChg>
        <pc:cxnChg chg="del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12" creationId="{2D72A2C9-F3CA-4216-8BAD-FA4C970C3C4E}"/>
          </ac:cxnSpMkLst>
        </pc:cxnChg>
        <pc:cxnChg chg="add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73" creationId="{EEA38897-7BA3-4408-8083-3235339C4A60}"/>
          </ac:cxnSpMkLst>
        </pc:cxnChg>
        <pc:cxnChg chg="add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75" creationId="{F11AD06B-AB20-4097-8606-5DA00DBACE88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48:04.535" v="149" actId="26606"/>
        <pc:sldMkLst>
          <pc:docMk/>
          <pc:sldMk cId="32341852" sldId="259"/>
        </pc:sldMkLst>
        <pc:spChg chg="mo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71" creationId="{9B76D444-2756-434F-AE61-96D69830C13E}"/>
          </ac:spMkLst>
        </pc:spChg>
        <pc:spChg chg="del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73" creationId="{A27B6159-7734-4564-9E0F-C4BC43C36E52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5" creationId="{A81E7530-396C-45F0-92F4-A885648D1631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7" creationId="{7316481C-0A49-4796-812B-0D64F063B720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9" creationId="{A5271697-90F1-4A23-8EF2-0179F2EAFACB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63" creationId="{D9F5512A-48E1-4C07-B75E-3CCC517B6804}"/>
          </ac:spMkLst>
        </pc:spChg>
        <pc:grpChg chg="add">
          <ac:chgData name="Valtair Miranda" userId="3ef78b2d3ce68fef" providerId="LiveId" clId="{CF028EDC-76A1-4D8C-A36B-FEC16A6A5FD5}" dt="2020-09-20T15:48:04.535" v="149" actId="26606"/>
          <ac:grpSpMkLst>
            <pc:docMk/>
            <pc:sldMk cId="32341852" sldId="259"/>
            <ac:grpSpMk id="141" creationId="{81DE8B58-F373-409E-A253-4380A66091D4}"/>
          </ac:grpSpMkLst>
        </pc:grpChg>
        <pc:picChg chg="add mod ord">
          <ac:chgData name="Valtair Miranda" userId="3ef78b2d3ce68fef" providerId="LiveId" clId="{CF028EDC-76A1-4D8C-A36B-FEC16A6A5FD5}" dt="2020-09-20T15:48:04.535" v="149" actId="26606"/>
          <ac:picMkLst>
            <pc:docMk/>
            <pc:sldMk cId="32341852" sldId="259"/>
            <ac:picMk id="3074" creationId="{B5395B79-0BBA-4191-8917-0969482CFEF3}"/>
          </ac:picMkLst>
        </pc:picChg>
        <pc:picChg chg="del">
          <ac:chgData name="Valtair Miranda" userId="3ef78b2d3ce68fef" providerId="LiveId" clId="{CF028EDC-76A1-4D8C-A36B-FEC16A6A5FD5}" dt="2020-09-20T15:47:48.423" v="147" actId="478"/>
          <ac:picMkLst>
            <pc:docMk/>
            <pc:sldMk cId="32341852" sldId="259"/>
            <ac:picMk id="4098" creationId="{71FA5B97-4C6D-42B2-8584-6F9A0C96D165}"/>
          </ac:picMkLst>
        </pc:picChg>
        <pc:cxnChg chg="del">
          <ac:chgData name="Valtair Miranda" userId="3ef78b2d3ce68fef" providerId="LiveId" clId="{CF028EDC-76A1-4D8C-A36B-FEC16A6A5FD5}" dt="2020-09-20T15:48:04.535" v="149" actId="26606"/>
          <ac:cxnSpMkLst>
            <pc:docMk/>
            <pc:sldMk cId="32341852" sldId="259"/>
            <ac:cxnSpMk id="75" creationId="{E2FFB46B-05BC-4950-B18A-9593FDAE6ED7}"/>
          </ac:cxnSpMkLst>
        </pc:cxnChg>
      </pc:sldChg>
      <pc:sldChg chg="addSp delSp modSp mod setClrOvrMap">
        <pc:chgData name="Valtair Miranda" userId="3ef78b2d3ce68fef" providerId="LiveId" clId="{CF028EDC-76A1-4D8C-A36B-FEC16A6A5FD5}" dt="2020-09-20T15:49:13.098" v="152" actId="26606"/>
        <pc:sldMkLst>
          <pc:docMk/>
          <pc:sldMk cId="2771118371" sldId="260"/>
        </pc:sldMkLst>
        <pc:spChg chg="mo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71" creationId="{C5E6CFF1-2F42-4E10-9A97-F116F46F53FE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5" creationId="{A81E7530-396C-45F0-92F4-A885648D1631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7" creationId="{7316481C-0A49-4796-812B-0D64F063B720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9" creationId="{A5271697-90F1-4A23-8EF2-0179F2EAFACB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63" creationId="{D9F5512A-48E1-4C07-B75E-3CCC517B6804}"/>
          </ac:spMkLst>
        </pc:spChg>
        <pc:grpChg chg="add">
          <ac:chgData name="Valtair Miranda" userId="3ef78b2d3ce68fef" providerId="LiveId" clId="{CF028EDC-76A1-4D8C-A36B-FEC16A6A5FD5}" dt="2020-09-20T15:49:13.098" v="152" actId="26606"/>
          <ac:grpSpMkLst>
            <pc:docMk/>
            <pc:sldMk cId="2771118371" sldId="260"/>
            <ac:grpSpMk id="141" creationId="{81DE8B58-F373-409E-A253-4380A66091D4}"/>
          </ac:grpSpMkLst>
        </pc:grpChg>
        <pc:picChg chg="add mod ord">
          <ac:chgData name="Valtair Miranda" userId="3ef78b2d3ce68fef" providerId="LiveId" clId="{CF028EDC-76A1-4D8C-A36B-FEC16A6A5FD5}" dt="2020-09-20T15:49:13.098" v="152" actId="26606"/>
          <ac:picMkLst>
            <pc:docMk/>
            <pc:sldMk cId="2771118371" sldId="260"/>
            <ac:picMk id="4098" creationId="{00AF62C0-2C62-4141-962C-55AB431D8CDF}"/>
          </ac:picMkLst>
        </pc:picChg>
        <pc:picChg chg="del">
          <ac:chgData name="Valtair Miranda" userId="3ef78b2d3ce68fef" providerId="LiveId" clId="{CF028EDC-76A1-4D8C-A36B-FEC16A6A5FD5}" dt="2020-09-20T15:48:12.830" v="150" actId="478"/>
          <ac:picMkLst>
            <pc:docMk/>
            <pc:sldMk cId="2771118371" sldId="260"/>
            <ac:picMk id="5122" creationId="{7A731A48-7F12-42CA-A244-9B51A2C80B37}"/>
          </ac:picMkLst>
        </pc:picChg>
        <pc:cxnChg chg="del">
          <ac:chgData name="Valtair Miranda" userId="3ef78b2d3ce68fef" providerId="LiveId" clId="{CF028EDC-76A1-4D8C-A36B-FEC16A6A5FD5}" dt="2020-09-20T15:49:13.098" v="152" actId="26606"/>
          <ac:cxnSpMkLst>
            <pc:docMk/>
            <pc:sldMk cId="2771118371" sldId="260"/>
            <ac:cxnSpMk id="73" creationId="{67182200-4859-4C8D-BCBB-55B245C28BA3}"/>
          </ac:cxnSpMkLst>
        </pc:cxnChg>
      </pc:sldChg>
      <pc:sldChg chg="addSp delSp modSp mod">
        <pc:chgData name="Valtair Miranda" userId="3ef78b2d3ce68fef" providerId="LiveId" clId="{CF028EDC-76A1-4D8C-A36B-FEC16A6A5FD5}" dt="2020-09-20T15:50:49.124" v="154" actId="26606"/>
        <pc:sldMkLst>
          <pc:docMk/>
          <pc:sldMk cId="3257957036" sldId="261"/>
        </pc:sldMkLst>
        <pc:spChg chg="mo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8" creationId="{AD72D4D1-076F-49D3-9889-EFC4F6D7CA66}"/>
          </ac:spMkLst>
        </pc:spChg>
        <pc:spChg chg="ad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71" creationId="{5FDF4720-5445-47BE-89FE-E40D1AE6F619}"/>
          </ac:spMkLst>
        </pc:spChg>
        <pc:spChg chg="ad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73" creationId="{AC8710B4-A815-4082-9E4F-F13A0007090C}"/>
          </ac:spMkLst>
        </pc:spChg>
        <pc:picChg chg="add mod ord">
          <ac:chgData name="Valtair Miranda" userId="3ef78b2d3ce68fef" providerId="LiveId" clId="{CF028EDC-76A1-4D8C-A36B-FEC16A6A5FD5}" dt="2020-09-20T15:50:49.124" v="154" actId="26606"/>
          <ac:picMkLst>
            <pc:docMk/>
            <pc:sldMk cId="3257957036" sldId="261"/>
            <ac:picMk id="5122" creationId="{FD2AF89C-8DF0-495F-A260-BB9E24BF0F12}"/>
          </ac:picMkLst>
        </pc:picChg>
        <pc:cxnChg chg="del">
          <ac:chgData name="Valtair Miranda" userId="3ef78b2d3ce68fef" providerId="LiveId" clId="{CF028EDC-76A1-4D8C-A36B-FEC16A6A5FD5}" dt="2020-09-20T15:50:49.124" v="154" actId="26606"/>
          <ac:cxnSpMkLst>
            <pc:docMk/>
            <pc:sldMk cId="3257957036" sldId="261"/>
            <ac:cxnSpMk id="10" creationId="{2D72A2C9-F3CA-4216-8BAD-FA4C970C3C4E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52:30.588" v="163" actId="403"/>
        <pc:sldMkLst>
          <pc:docMk/>
          <pc:sldMk cId="2649133062" sldId="262"/>
        </pc:sldMkLst>
        <pc:spChg chg="mod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2" creationId="{00000000-0000-0000-0000-000000000000}"/>
          </ac:spMkLst>
        </pc:spChg>
        <pc:spChg chg="mod ord">
          <ac:chgData name="Valtair Miranda" userId="3ef78b2d3ce68fef" providerId="LiveId" clId="{CF028EDC-76A1-4D8C-A36B-FEC16A6A5FD5}" dt="2020-09-20T15:52:30.588" v="163" actId="403"/>
          <ac:spMkLst>
            <pc:docMk/>
            <pc:sldMk cId="2649133062" sldId="262"/>
            <ac:spMk id="3" creationId="{00000000-0000-0000-0000-000000000000}"/>
          </ac:spMkLst>
        </pc:spChg>
        <pc:spChg chg="add del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8" creationId="{4E65CDE2-194C-4A17-9E3C-017E8A8970E2}"/>
          </ac:spMkLst>
        </pc:spChg>
        <pc:spChg chg="add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15" creationId="{4F74D28C-3268-4E35-8EE1-D92CB4A85A7D}"/>
          </ac:spMkLst>
        </pc:spChg>
        <pc:picChg chg="add mod">
          <ac:chgData name="Valtair Miranda" userId="3ef78b2d3ce68fef" providerId="LiveId" clId="{CF028EDC-76A1-4D8C-A36B-FEC16A6A5FD5}" dt="2020-09-20T15:52:24.260" v="161" actId="26606"/>
          <ac:picMkLst>
            <pc:docMk/>
            <pc:sldMk cId="2649133062" sldId="262"/>
            <ac:picMk id="4" creationId="{B0A6DB9F-4E6E-4C80-9D60-E5109B070EEC}"/>
          </ac:picMkLst>
        </pc:picChg>
        <pc:picChg chg="del">
          <ac:chgData name="Valtair Miranda" userId="3ef78b2d3ce68fef" providerId="LiveId" clId="{CF028EDC-76A1-4D8C-A36B-FEC16A6A5FD5}" dt="2020-09-20T15:44:29.585" v="103" actId="478"/>
          <ac:picMkLst>
            <pc:docMk/>
            <pc:sldMk cId="2649133062" sldId="262"/>
            <ac:picMk id="6146" creationId="{BFCF77EB-5317-44AF-84AB-CF29753B8361}"/>
          </ac:picMkLst>
        </pc:picChg>
        <pc:cxnChg chg="add del">
          <ac:chgData name="Valtair Miranda" userId="3ef78b2d3ce68fef" providerId="LiveId" clId="{CF028EDC-76A1-4D8C-A36B-FEC16A6A5FD5}" dt="2020-09-20T15:52:24.260" v="161" actId="26606"/>
          <ac:cxnSpMkLst>
            <pc:docMk/>
            <pc:sldMk cId="2649133062" sldId="262"/>
            <ac:cxnSpMk id="10" creationId="{F2AE495E-2AAF-4BC1-87A5-331009D82896}"/>
          </ac:cxnSpMkLst>
        </pc:cxnChg>
      </pc:sldChg>
      <pc:sldChg chg="modSp mod">
        <pc:chgData name="Valtair Miranda" userId="3ef78b2d3ce68fef" providerId="LiveId" clId="{CF028EDC-76A1-4D8C-A36B-FEC16A6A5FD5}" dt="2020-09-20T15:38:03.088" v="5"/>
        <pc:sldMkLst>
          <pc:docMk/>
          <pc:sldMk cId="3375643063" sldId="265"/>
        </pc:sldMkLst>
        <pc:spChg chg="mod">
          <ac:chgData name="Valtair Miranda" userId="3ef78b2d3ce68fef" providerId="LiveId" clId="{CF028EDC-76A1-4D8C-A36B-FEC16A6A5FD5}" dt="2020-09-20T15:38:03.088" v="5"/>
          <ac:spMkLst>
            <pc:docMk/>
            <pc:sldMk cId="3375643063" sldId="265"/>
            <ac:spMk id="6" creationId="{E2252A1E-D77C-4524-A8B9-C30684EB5368}"/>
          </ac:spMkLst>
        </pc:spChg>
        <pc:spChg chg="mod">
          <ac:chgData name="Valtair Miranda" userId="3ef78b2d3ce68fef" providerId="LiveId" clId="{CF028EDC-76A1-4D8C-A36B-FEC16A6A5FD5}" dt="2020-09-20T15:37:54.286" v="2"/>
          <ac:spMkLst>
            <pc:docMk/>
            <pc:sldMk cId="3375643063" sldId="265"/>
            <ac:spMk id="3078" creationId="{FF8B2C22-079A-4B44-A131-672761B8159E}"/>
          </ac:spMkLst>
        </pc:spChg>
      </pc:sldChg>
    </pc:docChg>
  </pc:docChgLst>
  <pc:docChgLst>
    <pc:chgData name="Valtair Miranda" userId="3ef78b2d3ce68fef" providerId="LiveId" clId="{6004AFE7-BEC5-46A7-A714-F3881095385F}"/>
    <pc:docChg chg="custSel mod addSld delSld modSld">
      <pc:chgData name="Valtair Miranda" userId="3ef78b2d3ce68fef" providerId="LiveId" clId="{6004AFE7-BEC5-46A7-A714-F3881095385F}" dt="2020-04-22T15:31:46.850" v="384" actId="47"/>
      <pc:docMkLst>
        <pc:docMk/>
      </pc:docMkLst>
      <pc:sldChg chg="del">
        <pc:chgData name="Valtair Miranda" userId="3ef78b2d3ce68fef" providerId="LiveId" clId="{6004AFE7-BEC5-46A7-A714-F3881095385F}" dt="2020-04-22T15:19:05.710" v="17" actId="47"/>
        <pc:sldMkLst>
          <pc:docMk/>
          <pc:sldMk cId="1259264945" sldId="256"/>
        </pc:sldMkLst>
      </pc:sldChg>
      <pc:sldChg chg="addSp delSp modSp mod setBg setClrOvrMap">
        <pc:chgData name="Valtair Miranda" userId="3ef78b2d3ce68fef" providerId="LiveId" clId="{6004AFE7-BEC5-46A7-A714-F3881095385F}" dt="2020-04-22T15:21:55.173" v="28" actId="26606"/>
        <pc:sldMkLst>
          <pc:docMk/>
          <pc:sldMk cId="2099616413" sldId="257"/>
        </pc:sldMkLst>
        <pc:spChg chg="del">
          <ac:chgData name="Valtair Miranda" userId="3ef78b2d3ce68fef" providerId="LiveId" clId="{6004AFE7-BEC5-46A7-A714-F3881095385F}" dt="2020-04-22T15:19:25.626" v="21" actId="478"/>
          <ac:spMkLst>
            <pc:docMk/>
            <pc:sldMk cId="2099616413" sldId="257"/>
            <ac:spMk id="2" creationId="{00000000-0000-0000-0000-000000000000}"/>
          </ac:spMkLst>
        </pc:spChg>
        <pc:spChg chg="mod or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3" creationId="{00000000-0000-0000-0000-000000000000}"/>
          </ac:spMkLst>
        </pc:spChg>
        <pc:spChg chg="add del mod">
          <ac:chgData name="Valtair Miranda" userId="3ef78b2d3ce68fef" providerId="LiveId" clId="{6004AFE7-BEC5-46A7-A714-F3881095385F}" dt="2020-04-22T15:19:30.656" v="22" actId="478"/>
          <ac:spMkLst>
            <pc:docMk/>
            <pc:sldMk cId="2099616413" sldId="257"/>
            <ac:spMk id="5" creationId="{2CFC8B9C-0BDA-4255-8D3B-FE785A3EA5E4}"/>
          </ac:spMkLst>
        </pc:spChg>
        <pc:spChg chg="ad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75" creationId="{9B76D444-2756-434F-AE61-96D69830C13E}"/>
          </ac:spMkLst>
        </pc:spChg>
        <pc:spChg chg="ad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77" creationId="{A27B6159-7734-4564-9E0F-C4BC43C36E52}"/>
          </ac:spMkLst>
        </pc:spChg>
        <pc:picChg chg="add del">
          <ac:chgData name="Valtair Miranda" userId="3ef78b2d3ce68fef" providerId="LiveId" clId="{6004AFE7-BEC5-46A7-A714-F3881095385F}" dt="2020-04-22T15:20:46.811" v="24" actId="478"/>
          <ac:picMkLst>
            <pc:docMk/>
            <pc:sldMk cId="2099616413" sldId="257"/>
            <ac:picMk id="1026" creationId="{FA2E52F3-C12C-4AC6-BCA9-5FDC42F1DF2E}"/>
          </ac:picMkLst>
        </pc:picChg>
        <pc:picChg chg="add del">
          <ac:chgData name="Valtair Miranda" userId="3ef78b2d3ce68fef" providerId="LiveId" clId="{6004AFE7-BEC5-46A7-A714-F3881095385F}" dt="2020-04-22T15:21:45.148" v="26" actId="478"/>
          <ac:picMkLst>
            <pc:docMk/>
            <pc:sldMk cId="2099616413" sldId="257"/>
            <ac:picMk id="1028" creationId="{A2FFD5C5-26FE-4E04-91F5-8EC17B55B74F}"/>
          </ac:picMkLst>
        </pc:picChg>
        <pc:picChg chg="add mod">
          <ac:chgData name="Valtair Miranda" userId="3ef78b2d3ce68fef" providerId="LiveId" clId="{6004AFE7-BEC5-46A7-A714-F3881095385F}" dt="2020-04-22T15:21:55.173" v="28" actId="26606"/>
          <ac:picMkLst>
            <pc:docMk/>
            <pc:sldMk cId="2099616413" sldId="257"/>
            <ac:picMk id="1030" creationId="{94761612-BDBA-48B2-8571-BEF1B9F2B122}"/>
          </ac:picMkLst>
        </pc:picChg>
        <pc:cxnChg chg="add">
          <ac:chgData name="Valtair Miranda" userId="3ef78b2d3ce68fef" providerId="LiveId" clId="{6004AFE7-BEC5-46A7-A714-F3881095385F}" dt="2020-04-22T15:21:55.173" v="28" actId="26606"/>
          <ac:cxnSpMkLst>
            <pc:docMk/>
            <pc:sldMk cId="2099616413" sldId="257"/>
            <ac:cxnSpMk id="79" creationId="{E2FFB46B-05BC-4950-B18A-9593FDAE6ED7}"/>
          </ac:cxnSpMkLst>
        </pc:cxnChg>
      </pc:sldChg>
      <pc:sldChg chg="addSp delSp modSp mod setBg setClrOvrMap">
        <pc:chgData name="Valtair Miranda" userId="3ef78b2d3ce68fef" providerId="LiveId" clId="{6004AFE7-BEC5-46A7-A714-F3881095385F}" dt="2020-04-22T15:22:40.202" v="41" actId="26606"/>
        <pc:sldMkLst>
          <pc:docMk/>
          <pc:sldMk cId="2921215585" sldId="258"/>
        </pc:sldMkLst>
        <pc:spChg chg="mo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8" creationId="{87A57295-2710-4920-B99A-4D1FA03A62BD}"/>
          </ac:spMkLst>
        </pc:spChg>
        <pc:spChg chg="ad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10" creationId="{78067929-4D33-4306-9E2F-67C49CDDB5DE}"/>
          </ac:spMkLst>
        </pc:spChg>
        <pc:picChg chg="del">
          <ac:chgData name="Valtair Miranda" userId="3ef78b2d3ce68fef" providerId="LiveId" clId="{6004AFE7-BEC5-46A7-A714-F3881095385F}" dt="2020-04-22T15:22:35.828" v="40" actId="478"/>
          <ac:picMkLst>
            <pc:docMk/>
            <pc:sldMk cId="2921215585" sldId="258"/>
            <ac:picMk id="1026" creationId="{00000000-0000-0000-0000-000000000000}"/>
          </ac:picMkLst>
        </pc:picChg>
        <pc:cxnChg chg="add">
          <ac:chgData name="Valtair Miranda" userId="3ef78b2d3ce68fef" providerId="LiveId" clId="{6004AFE7-BEC5-46A7-A714-F3881095385F}" dt="2020-04-22T15:22:40.202" v="41" actId="26606"/>
          <ac:cxnSpMkLst>
            <pc:docMk/>
            <pc:sldMk cId="2921215585" sldId="258"/>
            <ac:cxnSpMk id="12" creationId="{2D72A2C9-F3CA-4216-8BAD-FA4C970C3C4E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5:10.572" v="134" actId="26606"/>
        <pc:sldMkLst>
          <pc:docMk/>
          <pc:sldMk cId="32341852" sldId="259"/>
        </pc:sldMkLst>
        <pc:spChg chg="mo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71" creationId="{9B76D444-2756-434F-AE61-96D69830C13E}"/>
          </ac:spMkLst>
        </pc:spChg>
        <pc:spChg chg="ad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73" creationId="{A27B6159-7734-4564-9E0F-C4BC43C36E52}"/>
          </ac:spMkLst>
        </pc:spChg>
        <pc:picChg chg="add mod ord">
          <ac:chgData name="Valtair Miranda" userId="3ef78b2d3ce68fef" providerId="LiveId" clId="{6004AFE7-BEC5-46A7-A714-F3881095385F}" dt="2020-04-22T15:25:10.572" v="134" actId="26606"/>
          <ac:picMkLst>
            <pc:docMk/>
            <pc:sldMk cId="32341852" sldId="259"/>
            <ac:picMk id="4098" creationId="{71FA5B97-4C6D-42B2-8584-6F9A0C96D165}"/>
          </ac:picMkLst>
        </pc:picChg>
        <pc:cxnChg chg="add">
          <ac:chgData name="Valtair Miranda" userId="3ef78b2d3ce68fef" providerId="LiveId" clId="{6004AFE7-BEC5-46A7-A714-F3881095385F}" dt="2020-04-22T15:25:10.572" v="134" actId="26606"/>
          <ac:cxnSpMkLst>
            <pc:docMk/>
            <pc:sldMk cId="32341852" sldId="259"/>
            <ac:cxnSpMk id="75" creationId="{E2FFB46B-05BC-4950-B18A-9593FDAE6ED7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7:12.159" v="255" actId="26606"/>
        <pc:sldMkLst>
          <pc:docMk/>
          <pc:sldMk cId="2771118371" sldId="260"/>
        </pc:sldMkLst>
        <pc:spChg chg="mo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71" creationId="{C5E6CFF1-2F42-4E10-9A97-F116F46F53FE}"/>
          </ac:spMkLst>
        </pc:spChg>
        <pc:picChg chg="add mod ord">
          <ac:chgData name="Valtair Miranda" userId="3ef78b2d3ce68fef" providerId="LiveId" clId="{6004AFE7-BEC5-46A7-A714-F3881095385F}" dt="2020-04-22T15:27:12.159" v="255" actId="26606"/>
          <ac:picMkLst>
            <pc:docMk/>
            <pc:sldMk cId="2771118371" sldId="260"/>
            <ac:picMk id="5122" creationId="{7A731A48-7F12-42CA-A244-9B51A2C80B37}"/>
          </ac:picMkLst>
        </pc:picChg>
        <pc:cxnChg chg="add">
          <ac:chgData name="Valtair Miranda" userId="3ef78b2d3ce68fef" providerId="LiveId" clId="{6004AFE7-BEC5-46A7-A714-F3881095385F}" dt="2020-04-22T15:27:12.159" v="255" actId="26606"/>
          <ac:cxnSpMkLst>
            <pc:docMk/>
            <pc:sldMk cId="2771118371" sldId="260"/>
            <ac:cxnSpMk id="73" creationId="{67182200-4859-4C8D-BCBB-55B245C28BA3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9:55.045" v="303" actId="26606"/>
        <pc:sldMkLst>
          <pc:docMk/>
          <pc:sldMk cId="3257957036" sldId="261"/>
        </pc:sldMkLst>
        <pc:spChg chg="mo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8" creationId="{AD72D4D1-076F-49D3-9889-EFC4F6D7CA66}"/>
          </ac:spMkLst>
        </pc:spChg>
        <pc:cxnChg chg="add">
          <ac:chgData name="Valtair Miranda" userId="3ef78b2d3ce68fef" providerId="LiveId" clId="{6004AFE7-BEC5-46A7-A714-F3881095385F}" dt="2020-04-22T15:29:55.045" v="303" actId="26606"/>
          <ac:cxnSpMkLst>
            <pc:docMk/>
            <pc:sldMk cId="3257957036" sldId="261"/>
            <ac:cxnSpMk id="10" creationId="{2D72A2C9-F3CA-4216-8BAD-FA4C970C3C4E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31:39.781" v="383" actId="14100"/>
        <pc:sldMkLst>
          <pc:docMk/>
          <pc:sldMk cId="2649133062" sldId="262"/>
        </pc:sldMkLst>
        <pc:spChg chg="mo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8" creationId="{4E65CDE2-194C-4A17-9E3C-017E8A8970E2}"/>
          </ac:spMkLst>
        </pc:spChg>
        <pc:picChg chg="add mod">
          <ac:chgData name="Valtair Miranda" userId="3ef78b2d3ce68fef" providerId="LiveId" clId="{6004AFE7-BEC5-46A7-A714-F3881095385F}" dt="2020-04-22T15:31:39.781" v="383" actId="14100"/>
          <ac:picMkLst>
            <pc:docMk/>
            <pc:sldMk cId="2649133062" sldId="262"/>
            <ac:picMk id="6146" creationId="{BFCF77EB-5317-44AF-84AB-CF29753B8361}"/>
          </ac:picMkLst>
        </pc:picChg>
        <pc:cxnChg chg="add">
          <ac:chgData name="Valtair Miranda" userId="3ef78b2d3ce68fef" providerId="LiveId" clId="{6004AFE7-BEC5-46A7-A714-F3881095385F}" dt="2020-04-22T15:30:46.201" v="378" actId="26606"/>
          <ac:cxnSpMkLst>
            <pc:docMk/>
            <pc:sldMk cId="2649133062" sldId="262"/>
            <ac:cxnSpMk id="10" creationId="{F2AE495E-2AAF-4BC1-87A5-331009D82896}"/>
          </ac:cxnSpMkLst>
        </pc:cxnChg>
      </pc:sldChg>
      <pc:sldChg chg="del">
        <pc:chgData name="Valtair Miranda" userId="3ef78b2d3ce68fef" providerId="LiveId" clId="{6004AFE7-BEC5-46A7-A714-F3881095385F}" dt="2020-04-22T15:31:46.850" v="384" actId="47"/>
        <pc:sldMkLst>
          <pc:docMk/>
          <pc:sldMk cId="1187084858" sldId="263"/>
        </pc:sldMkLst>
      </pc:sldChg>
      <pc:sldChg chg="add">
        <pc:chgData name="Valtair Miranda" userId="3ef78b2d3ce68fef" providerId="LiveId" clId="{6004AFE7-BEC5-46A7-A714-F3881095385F}" dt="2020-04-22T15:18:07.501" v="0"/>
        <pc:sldMkLst>
          <pc:docMk/>
          <pc:sldMk cId="2547985530" sldId="264"/>
        </pc:sldMkLst>
      </pc:sldChg>
      <pc:sldChg chg="addSp delSp modSp add mod">
        <pc:chgData name="Valtair Miranda" userId="3ef78b2d3ce68fef" providerId="LiveId" clId="{6004AFE7-BEC5-46A7-A714-F3881095385F}" dt="2020-04-22T15:19:03.240" v="16" actId="1076"/>
        <pc:sldMkLst>
          <pc:docMk/>
          <pc:sldMk cId="3375643063" sldId="265"/>
        </pc:sldMkLst>
        <pc:spChg chg="mod">
          <ac:chgData name="Valtair Miranda" userId="3ef78b2d3ce68fef" providerId="LiveId" clId="{6004AFE7-BEC5-46A7-A714-F3881095385F}" dt="2020-04-22T15:19:03.240" v="16" actId="1076"/>
          <ac:spMkLst>
            <pc:docMk/>
            <pc:sldMk cId="3375643063" sldId="265"/>
            <ac:spMk id="6" creationId="{E2252A1E-D77C-4524-A8B9-C30684EB5368}"/>
          </ac:spMkLst>
        </pc:spChg>
        <pc:spChg chg="mod">
          <ac:chgData name="Valtair Miranda" userId="3ef78b2d3ce68fef" providerId="LiveId" clId="{6004AFE7-BEC5-46A7-A714-F3881095385F}" dt="2020-04-22T15:18:48.749" v="11" actId="1076"/>
          <ac:spMkLst>
            <pc:docMk/>
            <pc:sldMk cId="3375643063" sldId="265"/>
            <ac:spMk id="3078" creationId="{FF8B2C22-079A-4B44-A131-672761B8159E}"/>
          </ac:spMkLst>
        </pc:spChg>
        <pc:picChg chg="add mod">
          <ac:chgData name="Valtair Miranda" userId="3ef78b2d3ce68fef" providerId="LiveId" clId="{6004AFE7-BEC5-46A7-A714-F3881095385F}" dt="2020-04-22T15:18:29.235" v="4" actId="1076"/>
          <ac:picMkLst>
            <pc:docMk/>
            <pc:sldMk cId="3375643063" sldId="265"/>
            <ac:picMk id="3" creationId="{DC2656CD-1510-4A99-BE39-BDF25CC7BEE7}"/>
          </ac:picMkLst>
        </pc:picChg>
        <pc:picChg chg="del">
          <ac:chgData name="Valtair Miranda" userId="3ef78b2d3ce68fef" providerId="LiveId" clId="{6004AFE7-BEC5-46A7-A714-F3881095385F}" dt="2020-04-22T15:18:25.320" v="2" actId="478"/>
          <ac:picMkLst>
            <pc:docMk/>
            <pc:sldMk cId="3375643063" sldId="265"/>
            <ac:picMk id="3080" creationId="{350E1538-60D8-4230-8535-573263A2CB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1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8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1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9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39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2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8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8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3422-7F43-48BE-9B3C-77B50A3DFDB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xmlns="" id="{14400C82-5BAA-4BC0-B5C6-45DC4B45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xmlns="" id="{D1254324-7C0C-4477-B122-A6F9E823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xmlns="" id="{FA66548D-5860-4480-A4C1-8B5840586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xmlns="" id="{73309DB2-9A48-4E37-83AB-48E51581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2673681-06C1-4DA6-BC79-D7B8CF3339F1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98F745D-60BE-4AFC-9089-5E23CB7AF388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xmlns="" id="{8A997722-06CC-420D-BB60-B7E33310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xmlns="" id="{A859681A-E208-4156-B81E-6087E6F2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xmlns="" id="{77621717-7E8D-4F00-8EF8-EFC9542BF6F9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xmlns="" id="{44E05BCD-33B0-440D-8980-091593499500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xmlns="" id="{FF8B2C22-079A-4B44-A131-672761B8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885" y="1013179"/>
            <a:ext cx="3533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b="1" dirty="0"/>
              <a:t>ORAÇÕES  SÃO  TROVÕES 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2252A1E-D77C-4524-A8B9-C30684EB5368}"/>
              </a:ext>
            </a:extLst>
          </p:cNvPr>
          <p:cNvSpPr txBox="1"/>
          <p:nvPr/>
        </p:nvSpPr>
        <p:spPr>
          <a:xfrm>
            <a:off x="1729172" y="3083903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Apocalipse 5; 11 e 15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Apocalipse 22.20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xmlns="" id="{B2B4A579-185F-402E-AA79-32F62887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C2656CD-1510-4A99-BE39-BDF25CC7B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330" cy="3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46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8597FD-BCB3-42CE-9678-E91E6895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pt-PT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Sete orações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1026" name="Picture 2" descr="Ministers' Association calls for people to 'pray and fast' - Cayman Compass">
            <a:extLst>
              <a:ext uri="{FF2B5EF4-FFF2-40B4-BE49-F238E27FC236}">
                <a16:creationId xmlns:a16="http://schemas.microsoft.com/office/drawing/2014/main" xmlns="" id="{D4B86087-8C84-4149-895F-52E6CB55B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r="1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4.11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5.9-10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6.10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11.17-18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15.3-4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16.4-7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>
              <a:tabLst>
                <a:tab pos="5664200" algn="r"/>
              </a:tabLst>
            </a:pPr>
            <a:r>
              <a:rPr lang="pt-PT" sz="2000" dirty="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Apocalipse 22.20 </a:t>
            </a:r>
            <a:endParaRPr lang="pt-BR" sz="2000" dirty="0">
              <a:solidFill>
                <a:srgbClr val="FFFFFF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961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pt-BR" sz="3300">
                <a:solidFill>
                  <a:schemeClr val="bg1"/>
                </a:solidFill>
              </a:rPr>
              <a:t>Apocalipse 5.9-10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3326" y="1909192"/>
            <a:ext cx="3439885" cy="3647710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chemeClr val="bg1"/>
                </a:solidFill>
              </a:rPr>
              <a:t>Jesus exaltado como Leão da Tribo de Judá e como Cordeiro, dois títulos paradoxais que paradoxalmente se fundem. </a:t>
            </a:r>
          </a:p>
          <a:p>
            <a:r>
              <a:rPr lang="pt-BR" sz="1700">
                <a:solidFill>
                  <a:schemeClr val="bg1"/>
                </a:solidFill>
              </a:rPr>
              <a:t>O primeiro indica a sua força. </a:t>
            </a:r>
          </a:p>
          <a:p>
            <a:r>
              <a:rPr lang="pt-BR" sz="1700">
                <a:solidFill>
                  <a:schemeClr val="bg1"/>
                </a:solidFill>
              </a:rPr>
              <a:t>O segundo destaca a sua humildade. </a:t>
            </a:r>
          </a:p>
          <a:p>
            <a:r>
              <a:rPr lang="pt-BR" sz="1700">
                <a:solidFill>
                  <a:schemeClr val="bg1"/>
                </a:solidFill>
              </a:rPr>
              <a:t>O Leão defende o seu povo. </a:t>
            </a:r>
          </a:p>
          <a:p>
            <a:r>
              <a:rPr lang="pt-BR" sz="1700">
                <a:solidFill>
                  <a:schemeClr val="bg1"/>
                </a:solidFill>
              </a:rPr>
              <a:t>O Cordeiro morre por ele.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e Lion and the Lamb by EugeneC--the lion's eye color...wow. (com imagens)  | Leão e cordeiro, Leão de judá, Tatto de leao">
            <a:extLst>
              <a:ext uri="{FF2B5EF4-FFF2-40B4-BE49-F238E27FC236}">
                <a16:creationId xmlns:a16="http://schemas.microsoft.com/office/drawing/2014/main" xmlns="" id="{D429C1DF-E3DD-4EEE-A222-43379FB63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1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od can help us each time">
            <a:extLst>
              <a:ext uri="{FF2B5EF4-FFF2-40B4-BE49-F238E27FC236}">
                <a16:creationId xmlns:a16="http://schemas.microsoft.com/office/drawing/2014/main" xmlns="" id="{B5395B79-0BBA-4191-8917-0969482CF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12841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Apocalipse 11.17-18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xmlns="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xmlns="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xmlns="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xmlns="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xmlns="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xmlns="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xmlns="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xmlns="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xmlns="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xmlns="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xmlns="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xmlns="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xmlns="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xmlns="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xmlns="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xmlns="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xmlns="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xmlns="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xmlns="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xmlns="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O Senhor Deus ainda está no controle da história.</a:t>
            </a:r>
          </a:p>
          <a:p>
            <a:r>
              <a:rPr lang="pt-BR" sz="1600">
                <a:solidFill>
                  <a:schemeClr val="bg1"/>
                </a:solidFill>
              </a:rPr>
              <a:t>Em sua soberania, ele trabalha em parceria com o ser humano.</a:t>
            </a:r>
          </a:p>
          <a:p>
            <a:r>
              <a:rPr lang="pt-BR" sz="1600">
                <a:solidFill>
                  <a:schemeClr val="bg1"/>
                </a:solidFill>
              </a:rPr>
              <a:t>A glória de Deus passeia pelo território do louvor.</a:t>
            </a:r>
          </a:p>
        </p:txBody>
      </p:sp>
    </p:spTree>
    <p:extLst>
      <p:ext uri="{BB962C8B-B14F-4D97-AF65-F5344CB8AC3E}">
        <p14:creationId xmlns:p14="http://schemas.microsoft.com/office/powerpoint/2010/main" val="3234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pe in God in Hopeless Times">
            <a:extLst>
              <a:ext uri="{FF2B5EF4-FFF2-40B4-BE49-F238E27FC236}">
                <a16:creationId xmlns:a16="http://schemas.microsoft.com/office/drawing/2014/main" xmlns="" id="{00AF62C0-2C62-4141-962C-55AB431D8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13431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Apocalipse 15.3-4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xmlns="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xmlns="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xmlns="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xmlns="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xmlns="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xmlns="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xmlns="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xmlns="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xmlns="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xmlns="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xmlns="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xmlns="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xmlns="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xmlns="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xmlns="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xmlns="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xmlns="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xmlns="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xmlns="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xmlns="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O duplo cântico é uma celebração da esperança, que "não adoece quando a fé está forte".</a:t>
            </a:r>
          </a:p>
          <a:p>
            <a:r>
              <a:rPr lang="en-US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</a:rPr>
              <a:t>Se a esperança não for fundada na fé, será enferma, não passando, nos termos mais recentes, de poder do pensamento positivo.</a:t>
            </a:r>
            <a:endParaRPr lang="pt-BR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Clouds: Identifying Common Clouds | The Old Farmer's Almanac">
            <a:extLst>
              <a:ext uri="{FF2B5EF4-FFF2-40B4-BE49-F238E27FC236}">
                <a16:creationId xmlns:a16="http://schemas.microsoft.com/office/drawing/2014/main" xmlns="" id="{FD2AF89C-8DF0-495F-A260-BB9E24BF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r="17560" b="2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1396289"/>
            <a:ext cx="3586844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A Segunda Vinda de Jesus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504" y="2871982"/>
            <a:ext cx="3586843" cy="3181684"/>
          </a:xfrm>
        </p:spPr>
        <p:txBody>
          <a:bodyPr anchor="t">
            <a:normAutofit/>
          </a:bodyPr>
          <a:lstStyle/>
          <a:p>
            <a:r>
              <a:rPr lang="pt-BR" sz="1600"/>
              <a:t>A primeira parte da Bíblia (chamada de Antigo Testamento) está repleta de profecias sobre a vinda de Jesus Cristo, culminando com sua ascensão ao céu.</a:t>
            </a:r>
          </a:p>
          <a:p>
            <a:r>
              <a:rPr lang="pt-BR" sz="1600"/>
              <a:t>A segunda parte (chamada de Novo Testamento) contém o relato de sua vida entre nós, mas também apresenta inúmeras profecias sobre a volta de Jesus Cristo.</a:t>
            </a:r>
          </a:p>
        </p:txBody>
      </p:sp>
    </p:spTree>
    <p:extLst>
      <p:ext uri="{BB962C8B-B14F-4D97-AF65-F5344CB8AC3E}">
        <p14:creationId xmlns:p14="http://schemas.microsoft.com/office/powerpoint/2010/main" val="325795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824" y="1396289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Pra tomar uma atitude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157" y="2871982"/>
            <a:ext cx="3754752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dirty="0"/>
              <a:t>A esperança cristã se firma numa fé num Deus pessoal, misericordioso e atento. Não é a fé numa presença vazia, num espírito vago, mas numa Pessoa, que um dia tomou a forma humana, para ser Deus-conosco.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he Word of God became Flesh - Kelley Latta Ministries">
            <a:extLst>
              <a:ext uri="{FF2B5EF4-FFF2-40B4-BE49-F238E27FC236}">
                <a16:creationId xmlns:a16="http://schemas.microsoft.com/office/drawing/2014/main" xmlns="" id="{B0A6DB9F-4E6E-4C80-9D60-E5109B070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r="26586" b="-1"/>
          <a:stretch/>
        </p:blipFill>
        <p:spPr bwMode="auto">
          <a:xfrm>
            <a:off x="4625884" y="10"/>
            <a:ext cx="4518116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3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Apresentação no Ecrã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Sete orações</vt:lpstr>
      <vt:lpstr>Apocalipse 5.9-10</vt:lpstr>
      <vt:lpstr>Apocalipse 11.17-18</vt:lpstr>
      <vt:lpstr>Apocalipse 15.3-4</vt:lpstr>
      <vt:lpstr>A Segunda Vinda de Jesus</vt:lpstr>
      <vt:lpstr>Pra tomar uma atitude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CBB-NOTE8</cp:lastModifiedBy>
  <cp:revision>1</cp:revision>
  <dcterms:created xsi:type="dcterms:W3CDTF">2020-09-20T15:52:24Z</dcterms:created>
  <dcterms:modified xsi:type="dcterms:W3CDTF">2020-09-25T12:25:39Z</dcterms:modified>
</cp:coreProperties>
</file>